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(among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things)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(scatterplot),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aesthetics)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accomplishes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appropriately.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guesses.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usally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guesses.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(quantitative)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continuous.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(Ordinal)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(Nomina)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unordered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(Temporal)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analyses.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as.numeric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trick.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as.character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as.factor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as.Date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catergorical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pill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pill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choice.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invidual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aggregate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(ggplot2),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(Altair),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camel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committee.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ugly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camels.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unavoidable.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remembering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8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geom_point</a:t>
            </a:r>
          </a:p>
          <a:p>
            <a:pPr lvl="1"/>
            <a:r>
              <a:rPr/>
              <a:t>geom_line</a:t>
            </a:r>
          </a:p>
          <a:p>
            <a:pPr lvl="1"/>
            <a:r>
              <a:rPr/>
              <a:t>geom_bar, geom_col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rks-pull-dow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44900" y="1600200"/>
            <a:ext cx="1866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pulldown</a:t>
            </a:r>
            <a:r>
              <a:rPr/>
              <a:t> </a:t>
            </a:r>
            <a:r>
              <a:rPr/>
              <a:t>menu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encode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alt.Chart(</a:t>
            </a:r>
            <a:r>
              <a:rPr i="1"/>
              <a:t>data</a:t>
            </a:r>
            <a:r>
              <a:rPr/>
              <a:t>).mark_point().encode( x=‘</a:t>
            </a:r>
            <a:r>
              <a:rPr i="1"/>
              <a:t>var1</a:t>
            </a:r>
            <a:r>
              <a:rPr/>
              <a:t>’, y=‘</a:t>
            </a:r>
            <a:r>
              <a:rPr i="1"/>
              <a:t>var2</a:t>
            </a:r>
            <a:r>
              <a:rPr/>
              <a:t>’, size=‘</a:t>
            </a:r>
            <a:r>
              <a:rPr i="1"/>
              <a:t>var3</a:t>
            </a:r>
            <a:r>
              <a:rPr/>
              <a:t>’, shape=‘</a:t>
            </a:r>
            <a:r>
              <a:rPr i="1"/>
              <a:t>var4</a:t>
            </a:r>
            <a:r>
              <a:rPr/>
              <a:t>’, color=‘</a:t>
            </a:r>
            <a:r>
              <a:rPr i="1"/>
              <a:t>var5</a:t>
            </a:r>
            <a:r>
              <a:rPr/>
              <a:t>’)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aes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ggplot(</a:t>
            </a:r>
            <a:r>
              <a:rPr i="1"/>
              <a:t>data</a:t>
            </a:r>
            <a:r>
              <a:rPr/>
              <a:t>, aes(x=</a:t>
            </a:r>
            <a:r>
              <a:rPr i="1"/>
              <a:t>var1</a:t>
            </a:r>
            <a:r>
              <a:rPr/>
              <a:t>, y=</a:t>
            </a:r>
            <a:r>
              <a:rPr i="1"/>
              <a:t>var2</a:t>
            </a:r>
            <a:r>
              <a:rPr/>
              <a:t>)) +</a:t>
            </a:r>
          </a:p>
          <a:p>
            <a:pPr lvl="2"/>
            <a:r>
              <a:rPr/>
              <a:t>geom_point(aes(size=</a:t>
            </a:r>
            <a:r>
              <a:rPr i="1"/>
              <a:t>var3</a:t>
            </a:r>
            <a:r>
              <a:rPr/>
              <a:t>, shape=</a:t>
            </a:r>
            <a:r>
              <a:rPr i="1"/>
              <a:t>var4</a:t>
            </a:r>
            <a:r>
              <a:rPr/>
              <a:t>, color=</a:t>
            </a:r>
            <a:r>
              <a:rPr i="1"/>
              <a:t>var5</a:t>
            </a:r>
            <a:r>
              <a:rPr/>
              <a:t>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rks-butt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5300" y="1600200"/>
            <a:ext cx="308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Marks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Q: Quantitative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O: Ordinal</a:t>
            </a:r>
          </a:p>
          <a:p>
            <a:pPr lvl="2"/>
            <a:r>
              <a:rPr/>
              <a:t>Use for ordered categories</a:t>
            </a:r>
          </a:p>
          <a:p>
            <a:pPr lvl="1"/>
            <a:r>
              <a:rPr/>
              <a:t>N: nominal</a:t>
            </a:r>
          </a:p>
          <a:p>
            <a:pPr lvl="2"/>
            <a:r>
              <a:rPr/>
              <a:t>Use for unordered categories</a:t>
            </a:r>
          </a:p>
          <a:p>
            <a:pPr lvl="1"/>
            <a:r>
              <a:rPr/>
              <a:t>T: Temporal</a:t>
            </a:r>
          </a:p>
          <a:p>
            <a:pPr lvl="2"/>
            <a:r>
              <a:rPr/>
              <a:t>Use for time variables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as.numeric()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as.character(), as.factor()</a:t>
            </a:r>
          </a:p>
          <a:p>
            <a:pPr lvl="2"/>
            <a:r>
              <a:rPr/>
              <a:t>Use for categorical variables</a:t>
            </a:r>
          </a:p>
          <a:p>
            <a:pPr lvl="1"/>
            <a:r>
              <a:rPr/>
              <a:t>as.Date()</a:t>
            </a:r>
          </a:p>
          <a:p>
            <a:pPr lvl="2"/>
            <a:r>
              <a:rPr/>
              <a:t>Use for date variables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Dimension Discrete (blue pill)</a:t>
            </a:r>
          </a:p>
          <a:p>
            <a:pPr lvl="2"/>
            <a:r>
              <a:rPr/>
              <a:t>Use for categorical variables</a:t>
            </a:r>
          </a:p>
          <a:p>
            <a:pPr lvl="1"/>
            <a:r>
              <a:rPr/>
              <a:t>Dimension Continuous (green pill)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Measure</a:t>
            </a:r>
          </a:p>
          <a:p>
            <a:pPr lvl="2"/>
            <a:r>
              <a:rPr/>
              <a:t>Use for summary measures (average, count, etc.)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variable-ty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38500" y="1600200"/>
            <a:ext cx="266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1"/>
            <a:r>
              <a:rPr/>
              <a:t>Geometries/marks</a:t>
            </a:r>
          </a:p>
          <a:p>
            <a:pPr lvl="2"/>
            <a:r>
              <a:rPr/>
              <a:t>Point</a:t>
            </a:r>
          </a:p>
          <a:p>
            <a:pPr lvl="2"/>
            <a:r>
              <a:rPr/>
              <a:t>Bar</a:t>
            </a:r>
          </a:p>
          <a:p>
            <a:pPr lvl="2"/>
            <a:r>
              <a:rPr/>
              <a:t>Line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external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external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mark_point</a:t>
            </a:r>
          </a:p>
          <a:p>
            <a:pPr lvl="1"/>
            <a:r>
              <a:rPr/>
              <a:t>mark_line</a:t>
            </a:r>
          </a:p>
          <a:p>
            <a:pPr lvl="1"/>
            <a:r>
              <a:rPr/>
              <a:t>mark_bar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the Grammar of Graphics</dc:title>
  <dc:creator>Steve Simon</dc:creator>
  <cp:keywords/>
  <dcterms:created xsi:type="dcterms:W3CDTF">2019-09-23T23:36:38Z</dcterms:created>
  <dcterms:modified xsi:type="dcterms:W3CDTF">2019-09-23T23:36:38Z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