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tableau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normalized bars.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y=alt.Y('count()', stack='normalize'),
    color='survived'
)</a:t>
            </a:r>
          </a:p>
          <a:p>
            <a:pPr lvl="1"/>
            <a:r>
              <a:rPr/>
              <a:t>Alternative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x='survived',
    y=alt.Y('count()', stack='normalize'),
    color='sex'
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python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59200" y="1600200"/>
            <a:ext cx="161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python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08400" y="1600200"/>
            <a:ext cx="172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aes(x=survived, fill=sex)) +
  geom_bar(position="normalize")</a:t>
            </a:r>
          </a:p>
          <a:p>
            <a:pPr lvl="1"/>
            <a:r>
              <a:rPr/>
              <a:t>Alternate version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aes(x=sex, fill=survived)) +
  geom_bar(position="normalize")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r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mortality</a:t>
            </a:r>
          </a:p>
        </p:txBody>
      </p:sp>
      <p:pic>
        <p:nvPicPr>
          <p:cNvPr descr="../images/r/sex-by-mortal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</a:p>
        </p:txBody>
      </p:sp>
      <p:pic>
        <p:nvPicPr>
          <p:cNvPr descr="../images/tableau/mortality-by-se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Exercise, Mortality by gender</dc:title>
  <dc:creator>Steve Simon</dc:creator>
  <cp:keywords/>
  <dcterms:created xsi:type="dcterms:W3CDTF">2019-09-23T23:33:40Z</dcterms:created>
  <dcterms:modified xsi:type="dcterms:W3CDTF">2019-09-23T23:33:40Z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