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notesMaster" Target="notesMasters/notes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7" Type="http://schemas.openxmlformats.org/officeDocument/2006/relationships/viewProps" Target="viewProps.xml" /><Relationship Id="rId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Continue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assignment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section,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sleep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mammals.</a:t>
            </a:r>
            <a:r>
              <a:rPr/>
              <a:t> </a:t>
            </a:r>
            <a:r>
              <a:rPr/>
              <a:t>Rework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update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visualizations.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principles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recommendations</a:t>
            </a:r>
            <a:r>
              <a:rPr/>
              <a:t> </a:t>
            </a:r>
            <a:r>
              <a:rPr/>
              <a:t>presented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section.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scatterplots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earlier.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better?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interrelationships,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areas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exploration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gestation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lifespan,</a:t>
            </a:r>
            <a:r>
              <a:rPr/>
              <a:t> </a:t>
            </a:r>
            <a:r>
              <a:rPr/>
              <a:t>predation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bodywt,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exposure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totalsleep.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free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incorporare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interest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relevant.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://www.statsci.org/data/general/sleep.html" TargetMode="External" /><Relationship Id="rId4" Type="http://schemas.openxmlformats.org/officeDocument/2006/relationships/hyperlink" Target="http://www.statsci.org/data/general/sleep.txt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Barplots,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exercise,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sleep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Advanced</a:t>
            </a:r>
            <a:r>
              <a:rPr/>
              <a:t> </a:t>
            </a: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There is a second data set on sleep in mammals. You can find a brief description of this data set at</a:t>
            </a:r>
          </a:p>
          <a:p>
            <a:pPr lvl="2"/>
            <a:r>
              <a:rPr>
                <a:hlinkClick r:id="rId3"/>
              </a:rPr>
              <a:t>http://www.statsci.org/data/general/sleep.html</a:t>
            </a:r>
          </a:p>
          <a:p>
            <a:pPr lvl="1"/>
            <a:r>
              <a:rPr/>
              <a:t>You can download the actual data at</a:t>
            </a:r>
          </a:p>
          <a:p>
            <a:pPr lvl="2"/>
            <a:r>
              <a:rPr>
                <a:hlinkClick r:id="rId4"/>
              </a:rPr>
              <a:t>http://www.statsci.org/data/general/sleep.txt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Advanced</a:t>
            </a:r>
            <a:r>
              <a:rPr/>
              <a:t> </a:t>
            </a: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Update your visualization.</a:t>
            </a:r>
          </a:p>
          <a:p>
            <a:pPr lvl="2"/>
            <a:r>
              <a:rPr/>
              <a:t>Apply some of the new methods and recommendations</a:t>
            </a:r>
          </a:p>
          <a:p>
            <a:pPr lvl="1"/>
            <a:r>
              <a:rPr/>
              <a:t>Examine interrelationships</a:t>
            </a:r>
          </a:p>
          <a:p>
            <a:pPr lvl="2"/>
            <a:r>
              <a:rPr/>
              <a:t>gestation, lifespan</a:t>
            </a:r>
          </a:p>
          <a:p>
            <a:pPr lvl="2"/>
            <a:r>
              <a:rPr/>
              <a:t>predation, bodywt,</a:t>
            </a:r>
          </a:p>
          <a:p>
            <a:pPr lvl="2"/>
            <a:r>
              <a:rPr/>
              <a:t>exposure, totalsleep</a:t>
            </a:r>
          </a:p>
          <a:p>
            <a:pPr lvl="1"/>
            <a:r>
              <a:rPr/>
              <a:t>Divide the work among different group members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Barplots, Final exercise, Using the sleep data set</dc:title>
  <dc:creator>Steve Simon</dc:creator>
  <cp:keywords/>
  <dcterms:created xsi:type="dcterms:W3CDTF">2019-09-23T23:33:41Z</dcterms:created>
  <dcterms:modified xsi:type="dcterms:W3CDTF">2019-09-23T23:33:41Z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