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(lived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died)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1,313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onboard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(third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fared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class),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(men</a:t>
            </a:r>
            <a:r>
              <a:rPr/>
              <a:t> </a:t>
            </a:r>
            <a:r>
              <a:rPr/>
              <a:t>fared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women),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(children</a:t>
            </a:r>
            <a:r>
              <a:rPr/>
              <a:t> </a:t>
            </a:r>
            <a:r>
              <a:rPr/>
              <a:t>fared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adults).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2019-06-23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Follow these steps to get ready for lecture #2 in data visualization.</a:t>
            </a:r>
          </a:p>
          <a:p>
            <a:pPr lvl="2"/>
            <a:r>
              <a:rPr/>
              <a:t>Download and import Titanic data</a:t>
            </a:r>
          </a:p>
          <a:p>
            <a:pPr lvl="2"/>
            <a:r>
              <a:rPr/>
              <a:t>Draw a barchart</a:t>
            </a:r>
          </a:p>
          <a:p>
            <a:pPr lvl="3"/>
            <a:r>
              <a:rPr/>
              <a:t>Count for pclass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pd.read_csv("data/titanic3.csv")
ch = alt.Chart(df).mark_bar().encode(
    x='pclass:N',
    y='count()'
)
ch.save("images/python/basic-barchart.html")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basic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1600200"/>
            <a:ext cx="127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 &lt;- read.csv(file="data/titanic3/csv")
ggplot(ti, aes(pclass)) +
  geom_bar()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sic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 titanic3.csv</a:t>
            </a:r>
          </a:p>
          <a:p>
            <a:pPr lvl="1"/>
            <a:r>
              <a:rPr/>
              <a:t>Drag pclass to columns</a:t>
            </a:r>
          </a:p>
          <a:p>
            <a:pPr lvl="2"/>
            <a:r>
              <a:rPr/>
              <a:t>Change to Discete Dimension</a:t>
            </a:r>
          </a:p>
          <a:p>
            <a:pPr lvl="1"/>
            <a:r>
              <a:rPr/>
              <a:t>Drag pclass to rows</a:t>
            </a:r>
          </a:p>
          <a:p>
            <a:pPr lvl="2"/>
            <a:r>
              <a:rPr/>
              <a:t>Change to Measure(Count)</a:t>
            </a:r>
          </a:p>
          <a:p>
            <a:pPr lvl="1"/>
            <a:r>
              <a:rPr/>
              <a:t>If needed, change Marks to Bar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charts, Preparation</dc:title>
  <dc:creator>Steve Simon</dc:creator>
  <cp:keywords/>
  <dcterms:created xsi:type="dcterms:W3CDTF">2019-09-23T23:33:51Z</dcterms:created>
  <dcterms:modified xsi:type="dcterms:W3CDTF">2019-09-23T23:33:51Z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2019-06-23</vt:lpwstr>
  </property>
  <property fmtid="{D5CDD505-2E9C-101B-9397-08002B2CF9AE}" pid="3" name="output">
    <vt:lpwstr>powerpoint_presentation</vt:lpwstr>
  </property>
</Properties>
</file>