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criticize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aeshtetic does not apply to a bar chart? (choose the best answer) 1. Size 2. Shape 3. 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gap between bars in a bar chart should be (choose the best answer)</a:t>
            </a:r>
          </a:p>
          <a:p>
            <a:pPr lvl="1">
              <a:buAutoNum type="arabicPeriod"/>
            </a:pPr>
            <a:r>
              <a:rPr/>
              <a:t>Zero</a:t>
            </a:r>
          </a:p>
          <a:p>
            <a:pPr lvl="1">
              <a:buAutoNum type="arabicPeriod"/>
            </a:pPr>
            <a:r>
              <a:rPr/>
              <a:t>Smaller than the width of the bars</a:t>
            </a:r>
          </a:p>
          <a:p>
            <a:pPr lvl="1">
              <a:buAutoNum type="arabicPeriod"/>
            </a:pPr>
            <a:r>
              <a:rPr/>
              <a:t>Equal to the width of the bars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height of the bars in a bar chart can represent (choose all that apply)</a:t>
            </a:r>
          </a:p>
          <a:p>
            <a:pPr lvl="1">
              <a:buAutoNum type="arabicPeriod"/>
            </a:pPr>
            <a:r>
              <a:rPr/>
              <a:t>An average</a:t>
            </a:r>
          </a:p>
          <a:p>
            <a:pPr lvl="1">
              <a:buAutoNum type="arabicPeriod"/>
            </a:pPr>
            <a:r>
              <a:rPr/>
              <a:t>A count</a:t>
            </a:r>
          </a:p>
          <a:p>
            <a:pPr lvl="1">
              <a:buAutoNum type="arabicPeriod"/>
            </a:pPr>
            <a:r>
              <a:rPr/>
              <a:t>A percentage</a:t>
            </a:r>
          </a:p>
          <a:p>
            <a:pPr lvl="1">
              <a:buAutoNum type="arabicPeriod"/>
            </a:pPr>
            <a:r>
              <a:rPr/>
              <a:t>A total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“dodge” option for bar charts will place the bars (choose the best answer)</a:t>
            </a:r>
          </a:p>
          <a:p>
            <a:pPr lvl="1">
              <a:buAutoNum type="arabicPeriod"/>
            </a:pPr>
            <a:r>
              <a:rPr/>
              <a:t>side by side</a:t>
            </a:r>
          </a:p>
          <a:p>
            <a:pPr lvl="1">
              <a:buAutoNum type="arabicPeriod"/>
            </a:pPr>
            <a:r>
              <a:rPr/>
              <a:t>stacked one above the other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quiz</dc:title>
  <dc:creator>Steve Simon</dc:creator>
  <cp:keywords/>
  <dcterms:created xsi:type="dcterms:W3CDTF">2019-09-23T23:33:51Z</dcterms:created>
  <dcterms:modified xsi:type="dcterms:W3CDTF">2019-09-23T23:33:51Z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