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bar?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“</a:t>
            </a:r>
            <a:r>
              <a:rPr/>
              <a:t>wall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superimpositions,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distorts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advantage)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wedge,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wedge.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external/bars-3d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external/bars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external/pie-3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r/pie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Recommendations, Perception</dc:title>
  <dc:creator>Steve Simon</dc:creator>
  <cp:keywords/>
  <dcterms:created xsi:type="dcterms:W3CDTF">2019-09-23T23:34:01Z</dcterms:created>
  <dcterms:modified xsi:type="dcterms:W3CDTF">2019-09-23T23:34:01Z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