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nytimes.com/interactive/2017/09/22/climate/arctic-sea-ice-shrinking-trend-watch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2019-08-18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 following graphs/newspaper articles</a:t>
            </a:r>
          </a:p>
          <a:p>
            <a:pPr lvl="2"/>
            <a:r>
              <a:rPr/>
              <a:t>What is the message?</a:t>
            </a:r>
          </a:p>
          <a:p>
            <a:pPr lvl="2"/>
            <a:r>
              <a:rPr/>
              <a:t>Summarize in 25 words or less</a:t>
            </a:r>
          </a:p>
          <a:p>
            <a:pPr lvl="2"/>
            <a:r>
              <a:rPr>
                <a:hlinkClick r:id="rId3"/>
              </a:rPr>
              <a:t>We Charted Arctic Sea Ice for Nearly Every Day Since 1979. You’ll See a Trend.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Exercise, What’s the message in this graph</dc:title>
  <dc:creator>Steve Simon</dc:creator>
  <cp:keywords/>
  <dcterms:created xsi:type="dcterms:W3CDTF">2019-08-19T12:09:46Z</dcterms:created>
  <dcterms:modified xsi:type="dcterms:W3CDTF">2019-08-19T12:09:46Z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2019-08-18</vt:lpwstr>
  </property>
  <property fmtid="{D5CDD505-2E9C-101B-9397-08002B2CF9AE}" pid="3" name="output">
    <vt:lpwstr>powerpoint_presentation</vt:lpwstr>
  </property>
</Properties>
</file>