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Tyler</a:t>
            </a:r>
            <a:r>
              <a:rPr/>
              <a:t> </a:t>
            </a:r>
            <a:r>
              <a:rPr/>
              <a:t>Kepner.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Hits?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Baseball’s</a:t>
            </a:r>
            <a:r>
              <a:rPr/>
              <a:t> </a:t>
            </a:r>
            <a:r>
              <a:rPr/>
              <a:t>Latest</a:t>
            </a:r>
            <a:r>
              <a:rPr/>
              <a:t> </a:t>
            </a:r>
            <a:r>
              <a:rPr/>
              <a:t>Crisis.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Augst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https://www.nytimes.com/2018/08/16/sports/baseball-mlb-strikeouts.html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Aaron</a:t>
            </a:r>
            <a:r>
              <a:rPr/>
              <a:t> </a:t>
            </a:r>
            <a:r>
              <a:rPr/>
              <a:t>Smith,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shares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Americans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smartphones,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broadband.</a:t>
            </a:r>
            <a:r>
              <a:rPr/>
              <a:t> </a:t>
            </a:r>
            <a:r>
              <a:rPr/>
              <a:t>Pew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Center,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Retrived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https://www.pewresearch.org/fact-tank/2017/01/12/evolution-of-technology/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Sheila</a:t>
            </a:r>
            <a:r>
              <a:rPr/>
              <a:t> </a:t>
            </a:r>
            <a:r>
              <a:rPr/>
              <a:t>Kaplan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Jan</a:t>
            </a:r>
            <a:r>
              <a:rPr/>
              <a:t> </a:t>
            </a:r>
            <a:r>
              <a:rPr/>
              <a:t>Hoffman,</a:t>
            </a:r>
            <a:r>
              <a:rPr/>
              <a:t> </a:t>
            </a:r>
            <a:r>
              <a:rPr/>
              <a:t>F.D.A.</a:t>
            </a:r>
            <a:r>
              <a:rPr/>
              <a:t> </a:t>
            </a:r>
            <a:r>
              <a:rPr/>
              <a:t>Seeks</a:t>
            </a:r>
            <a:r>
              <a:rPr/>
              <a:t> </a:t>
            </a:r>
            <a:r>
              <a:rPr/>
              <a:t>Restrictions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Teens’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Flavored</a:t>
            </a:r>
            <a:r>
              <a:rPr/>
              <a:t> </a:t>
            </a:r>
            <a:r>
              <a:rPr/>
              <a:t>E-Cigarettes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Menthol</a:t>
            </a:r>
            <a:r>
              <a:rPr/>
              <a:t> </a:t>
            </a:r>
            <a:r>
              <a:rPr/>
              <a:t>Cigarettes.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15,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http://nytimes.com/2018/11/15/health/ecigarettes-fda-flavors-ban.html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www.nytimes.com/2018/08/16/sports/baseball-mlb-strikeouts.html" TargetMode="External" /><Relationship Id="rId4" Type="http://schemas.openxmlformats.org/officeDocument/2006/relationships/hyperlink" Target="https://www.pewresearch.org/fact-tank/2017/01/12/evolution-of-technology/" TargetMode="External" /><Relationship Id="rId5" Type="http://schemas.openxmlformats.org/officeDocument/2006/relationships/hyperlink" Target="http://nytimes.com/2018/11/15/health/ecigarettes-fda-flavors-ban.html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Data-viz=03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  <p:pic>
        <p:nvPicPr>
          <p:cNvPr descr="../images/external/tobacco-consum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6000" y="1600200"/>
            <a:ext cx="7112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Gestalt principles</a:t>
            </a:r>
          </a:p>
          <a:p>
            <a:pPr lvl="2"/>
            <a:r>
              <a:rPr/>
              <a:t>((List here))</a:t>
            </a:r>
          </a:p>
          <a:p>
            <a:pPr lvl="1"/>
            <a:r>
              <a:rPr/>
              <a:t>Aesthetics for lines</a:t>
            </a:r>
          </a:p>
          <a:p>
            <a:pPr lvl="2"/>
            <a:r>
              <a:rPr/>
              <a:t>Size, Shape, Color</a:t>
            </a:r>
          </a:p>
          <a:p>
            <a:pPr lvl="1"/>
            <a:r>
              <a:rPr/>
              <a:t>Lines as summary statistics</a:t>
            </a:r>
          </a:p>
          <a:p>
            <a:pPr lvl="2"/>
            <a:r>
              <a:rPr/>
              <a:t>One number summary (mean, total, count, percent)</a:t>
            </a:r>
          </a:p>
          <a:p>
            <a:pPr lvl="2"/>
            <a:r>
              <a:rPr/>
              <a:t>Two number summary (error bars)</a:t>
            </a:r>
          </a:p>
          <a:p>
            <a:pPr lvl="2"/>
            <a:r>
              <a:rPr/>
              <a:t>Five number summary (boxplots)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Trend lines (linear, logistic, spline)</a:t>
            </a:r>
          </a:p>
          <a:p>
            <a:pPr lvl="1"/>
            <a:r>
              <a:rPr/>
              <a:t>Helpful tips</a:t>
            </a:r>
          </a:p>
          <a:p>
            <a:pPr lvl="2"/>
            <a:r>
              <a:rPr/>
              <a:t>((List here))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CPI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r/cpi-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((Download the Titanic data set))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one of these graphs/newspaper articles</a:t>
            </a:r>
          </a:p>
          <a:p>
            <a:pPr lvl="2"/>
            <a:r>
              <a:rPr>
                <a:hlinkClick r:id="rId3"/>
              </a:rPr>
              <a:t>More Strikeouts Than Hits? Welcome to Baseball’s Latest Crisis.</a:t>
            </a:r>
          </a:p>
          <a:p>
            <a:pPr lvl="2"/>
            <a:r>
              <a:rPr>
                <a:hlinkClick r:id="rId4"/>
              </a:rPr>
              <a:t>Record shares of Americans now own smartphones, have home broadband.</a:t>
            </a:r>
          </a:p>
          <a:p>
            <a:pPr lvl="2"/>
            <a:r>
              <a:rPr>
                <a:hlinkClick r:id="rId5"/>
              </a:rPr>
              <a:t>F.D.A. Seeks Restrictions on Teens’ Access to Flavored E-Cigarettes and a Ban on Menthol Cigarettes.</a:t>
            </a:r>
          </a:p>
          <a:p>
            <a:pPr lvl="1"/>
            <a:r>
              <a:rPr/>
              <a:t>What is the message? Summarize in 25 words or less.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baseball</a:t>
            </a:r>
            <a:r>
              <a:rPr/>
              <a:t> </a:t>
            </a:r>
            <a:r>
              <a:rPr/>
              <a:t>strikeouts</a:t>
            </a:r>
          </a:p>
        </p:txBody>
      </p:sp>
      <p:pic>
        <p:nvPicPr>
          <p:cNvPr descr="../images/external/baseball-line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adaptation</a:t>
            </a:r>
          </a:p>
        </p:txBody>
      </p:sp>
      <p:pic>
        <p:nvPicPr>
          <p:cNvPr descr="../images/external/technology-tren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50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Data-viz=03</dc:title>
  <dc:creator>Steve Simon</dc:creator>
  <cp:keywords/>
  <dcterms:created xsi:type="dcterms:W3CDTF">2019-08-19T12:31:59Z</dcterms:created>
  <dcterms:modified xsi:type="dcterms:W3CDTF">2019-08-19T12:31:59Z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