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  <a:p>
            <a:pPr lvl="2"/>
            <a:r>
              <a:rPr/>
              <a:t>Make the Y-axis start at 200 and end at 260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color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260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reen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color="green")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Click on the color button, select green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200, 260 as fixed start, fixed end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change line defaults</dc:title>
  <dc:creator>Steve Simon</dc:creator>
  <cp:keywords/>
  <dcterms:created xsi:type="dcterms:W3CDTF">2019-09-30T03:05:15Z</dcterms:created>
  <dcterms:modified xsi:type="dcterms:W3CDTF">2019-09-30T03:05:15Z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