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compared.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travelled.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outnumbered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thrid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disrepancy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Stacking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diagonally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salmon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co-ed</a:t>
            </a:r>
            <a:r>
              <a:rPr/>
              <a:t> </a:t>
            </a:r>
            <a:r>
              <a:rPr/>
              <a:t>volleyball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outlook</a:t>
            </a:r>
            <a:r>
              <a:rPr/>
              <a:t> </a:t>
            </a:r>
            <a:r>
              <a:rPr/>
              <a:t>(happy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miserable).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sideways.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artefacts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rounding.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imperceptible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noticeable.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compelling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340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340.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7.73.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308</a:t>
            </a:r>
            <a:r>
              <a:rPr/>
              <a:t> </a:t>
            </a:r>
            <a:r>
              <a:rPr/>
              <a:t>pixels,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remedies.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wider,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infrequently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eighten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eighteen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nineteenth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ordering,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disagree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“</a:t>
            </a:r>
            <a:r>
              <a:rPr/>
              <a:t>disagree,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neutral,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agree,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agree.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orderly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overrated,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rapid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sorted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Sorted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Which bars get to snuggle?</a:t>
            </a:r>
          </a:p>
          <a:p>
            <a:pPr lvl="2"/>
            <a:r>
              <a:rPr/>
              <a:t>Minimize distance between important comparisons</a:t>
            </a:r>
          </a:p>
          <a:p>
            <a:pPr lvl="1"/>
            <a:r>
              <a:rPr/>
              <a:t>When should you stack?</a:t>
            </a:r>
          </a:p>
          <a:p>
            <a:pPr lvl="1"/>
            <a:r>
              <a:rPr/>
              <a:t>Counts versus percentages</a:t>
            </a:r>
          </a:p>
          <a:p>
            <a:pPr lvl="2"/>
            <a:r>
              <a:rPr/>
              <a:t>HOw to de-ephasize small categories</a:t>
            </a:r>
          </a:p>
          <a:p>
            <a:pPr lvl="1"/>
            <a:r>
              <a:rPr/>
              <a:t>What percentage to use?</a:t>
            </a:r>
          </a:p>
          <a:p>
            <a:pPr lvl="2"/>
            <a:r>
              <a:rPr/>
              <a:t>Row, column, or cell percentages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passenger-class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sex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passenger-class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passenger-class-reverse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sex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u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row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compute row percentages which divide the entry in each row by the row total. Row percents add up to 100% within each row.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rep(rep(c("Rich", "Poor"), each = 2), each = n): first element
## used of 'each' argument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rep(rep(c("Happy", "Miserable"), 2), each = n): first element
## used of 'each' argument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outlook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lumn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ell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next to horizontal bars</a:t>
            </a:r>
          </a:p>
          <a:p>
            <a:pPr lvl="1"/>
            <a:r>
              <a:rPr/>
              <a:t>Bar charts with many bars</a:t>
            </a:r>
          </a:p>
          <a:p>
            <a:pPr lvl="2"/>
            <a:r>
              <a:rPr/>
              <a:t>Vertical bars allow more room</a:t>
            </a:r>
          </a:p>
          <a:p>
            <a:pPr lvl="2"/>
            <a:r>
              <a:rPr/>
              <a:t>Beware of rounding artefacts</a:t>
            </a:r>
          </a:p>
          <a:p>
            <a:pPr lvl="1"/>
            <a:r>
              <a:rPr/>
              <a:t>Do not cut off bar charts at the knees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location-vertica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location-vertical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pic>
        <p:nvPicPr>
          <p:cNvPr descr="../images/r/rounding-artefac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categories to reduce the number of bars.</a:t>
            </a:r>
          </a:p>
          <a:p>
            <a:pPr lvl="1"/>
            <a:r>
              <a:rPr/>
              <a:t>Increase the resolution of your plot</a:t>
            </a:r>
          </a:p>
          <a:p>
            <a:pPr lvl="1"/>
            <a:r>
              <a:rPr/>
              <a:t>Switch to a line 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recommendations</dc:title>
  <dc:creator>Steve Simon</dc:creator>
  <cp:keywords/>
  <dcterms:created xsi:type="dcterms:W3CDTF">2019-09-22T22:37:41Z</dcterms:created>
  <dcterms:modified xsi:type="dcterms:W3CDTF">2019-09-22T22:37:41Z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2019-08-03</vt:lpwstr>
  </property>
  <property fmtid="{D5CDD505-2E9C-101B-9397-08002B2CF9AE}" pid="3" name="output">
    <vt:lpwstr>powerpoint_presentation</vt:lpwstr>
  </property>
</Properties>
</file>