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Claire</a:t>
            </a:r>
            <a:r>
              <a:rPr/>
              <a:t> </a:t>
            </a:r>
            <a:r>
              <a:rPr/>
              <a:t>Cain</a:t>
            </a:r>
            <a:r>
              <a:rPr/>
              <a:t> </a:t>
            </a:r>
            <a:r>
              <a:rPr/>
              <a:t>Miller</a:t>
            </a:r>
            <a:r>
              <a:rPr/>
              <a:t> </a:t>
            </a:r>
            <a:r>
              <a:rPr/>
              <a:t>(2019,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21).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Became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Stealth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https://nytimes.com/2019/08/21/upshot/medicine-family-friendly-profession-women.html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www.nytimes.com/interactive/2017/09/22/climate/arctic-sea-ice-shrinking-trend-watch.html" TargetMode="External" /><Relationship Id="rId4" Type="http://schemas.openxmlformats.org/officeDocument/2006/relationships/hyperlink" Target="https://www.nytimes.com/interactive/2019/06/12/opinion/facebook-google-privacy-policies.html" TargetMode="External" /><Relationship Id="rId5" Type="http://schemas.openxmlformats.org/officeDocument/2006/relationships/hyperlink" Target="https://nytimes.com/2019/08/21/upshot/medicine-family-friendly-profession-women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scatterplots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these graphs/newspaper articles</a:t>
            </a:r>
          </a:p>
          <a:p>
            <a:pPr lvl="2"/>
            <a:r>
              <a:rPr>
                <a:hlinkClick r:id="rId3"/>
              </a:rPr>
              <a:t>We Charted Arctic Sea Ice for Nearly Every Day Since 1979. You’ll See a Trend.</a:t>
            </a:r>
          </a:p>
          <a:p>
            <a:pPr lvl="2"/>
            <a:r>
              <a:rPr>
                <a:hlinkClick r:id="rId4"/>
              </a:rPr>
              <a:t>We Read 150 Privacy Policies. They Were an Incomprehensible Disaster.</a:t>
            </a:r>
          </a:p>
          <a:p>
            <a:pPr lvl="2"/>
            <a:r>
              <a:rPr>
                <a:hlinkClick r:id="rId5"/>
              </a:rPr>
              <a:t>How Medicine Became the Stealth Family Friendly Profession.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  <p:pic>
        <p:nvPicPr>
          <p:cNvPr descr="../images/external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</a:t>
            </a:r>
          </a:p>
        </p:txBody>
      </p:sp>
      <p:pic>
        <p:nvPicPr>
          <p:cNvPr descr="../images/external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</a:t>
            </a:r>
          </a:p>
        </p:txBody>
      </p:sp>
      <p:pic>
        <p:nvPicPr>
          <p:cNvPr descr="../images/external/female-doct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0" y="1600200"/>
            <a:ext cx="4572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in the news, scatterplots</dc:title>
  <dc:creator>Steve Simon</dc:creator>
  <cp:keywords/>
  <dcterms:created xsi:type="dcterms:W3CDTF">2019-09-04T00:55:03Z</dcterms:created>
  <dcterms:modified xsi:type="dcterms:W3CDTF">2019-09-04T00:55:03Z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