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Tabelau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preview</a:t>
            </a:r>
          </a:p>
        </p:txBody>
      </p:sp>
      <p:pic>
        <p:nvPicPr>
          <p:cNvPr descr="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</a:p>
        </p:txBody>
      </p:sp>
      <p:pic>
        <p:nvPicPr>
          <p:cNvPr descr="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pd.read_csv("data/houses.csv")
ch = alt.Chart(df).mark_point().encode(
    x='Age',
    y='Price'
)
ch.save("/images/python-scatterplot.html")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saratoga_houses &lt;- read.csv("data/houses.csv")
ggplot(saratoga_houses, aes(x=Age, y=Price)) +
  geom_point()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mpl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  <p:pic>
        <p:nvPicPr>
          <p:cNvPr descr="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Preparation</dc:title>
  <dc:creator>Steve Simon</dc:creator>
  <cp:keywords/>
  <dcterms:created xsi:type="dcterms:W3CDTF">2019-09-04T00:51:18Z</dcterms:created>
  <dcterms:modified xsi:type="dcterms:W3CDTF">2019-09-04T00:51:18Z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2019-08-16</vt:lpwstr>
  </property>
  <property fmtid="{D5CDD505-2E9C-101B-9397-08002B2CF9AE}" pid="3" name="output">
    <vt:lpwstr>powerpoint_presentation</vt:lpwstr>
  </property>
</Properties>
</file>