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dispaying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marital</a:t>
            </a:r>
            <a:r>
              <a:rPr/>
              <a:t> </a:t>
            </a:r>
            <a:r>
              <a:rPr/>
              <a:t>status,</a:t>
            </a:r>
            <a:r>
              <a:rPr/>
              <a:t> </a:t>
            </a:r>
            <a:r>
              <a:rPr/>
              <a:t>divorced,</a:t>
            </a:r>
            <a:r>
              <a:rPr/>
              <a:t> </a:t>
            </a:r>
            <a:r>
              <a:rPr/>
              <a:t>married,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widowed.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hopeless.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50%.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supports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judgements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superior.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hopeless,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closest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short.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divorced/separated,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winner,</a:t>
            </a:r>
            <a:r>
              <a:rPr/>
              <a:t> </a:t>
            </a:r>
            <a:r>
              <a:rPr/>
              <a:t>hands-down.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answering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aligned.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judgement,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difficult.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assessments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accurately.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wait!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accurately,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Tutorial,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</a:p>
        </p:txBody>
      </p:sp>
      <p:pic>
        <p:nvPicPr>
          <p:cNvPr descr="../images/r/bar-chart-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percentage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side-by-side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hopeless.</a:t>
            </a:r>
          </a:p>
        </p:txBody>
      </p:sp>
      <p:pic>
        <p:nvPicPr>
          <p:cNvPr descr="../images/r/bar-chart-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hopeless</a:t>
            </a:r>
            <a:r>
              <a:rPr/>
              <a:t>”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hopeless</a:t>
            </a:r>
          </a:p>
        </p:txBody>
      </p:sp>
      <p:pic>
        <p:nvPicPr>
          <p:cNvPr descr="../images/r/bar-char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re-ordered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Judging effectiveness of a graph</a:t>
            </a:r>
          </a:p>
          <a:p>
            <a:pPr lvl="2"/>
            <a:r>
              <a:rPr/>
              <a:t>Speed</a:t>
            </a:r>
          </a:p>
          <a:p>
            <a:pPr lvl="2"/>
            <a:r>
              <a:rPr/>
              <a:t>Accuracy</a:t>
            </a:r>
          </a:p>
          <a:p>
            <a:pPr lvl="1"/>
            <a:r>
              <a:rPr/>
              <a:t>Pie chart better for estimating percentages</a:t>
            </a:r>
          </a:p>
          <a:p>
            <a:pPr lvl="1"/>
            <a:r>
              <a:rPr/>
              <a:t>Any graph can be improved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../images/r/bar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../images/r/bar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most important criteria</a:t>
            </a:r>
          </a:p>
          <a:p>
            <a:pPr lvl="2"/>
            <a:r>
              <a:rPr/>
              <a:t>Speed</a:t>
            </a:r>
          </a:p>
          <a:p>
            <a:pPr lvl="2"/>
            <a:r>
              <a:rPr/>
              <a:t>Accuracy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larger?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best!</a:t>
            </a:r>
          </a:p>
        </p:txBody>
      </p:sp>
      <p:pic>
        <p:nvPicPr>
          <p:cNvPr descr="../images/r/bar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best,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bar-chart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lengths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Worst,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angles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single?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wedge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Tutorial, Evaluating visualizations</dc:title>
  <dc:creator>Steve Simon</dc:creator>
  <cp:keywords/>
  <dcterms:created xsi:type="dcterms:W3CDTF">2019-09-04T00:59:05Z</dcterms:created>
  <dcterms:modified xsi:type="dcterms:W3CDTF">2019-09-04T00:59:05Z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2019-08-22</vt:lpwstr>
  </property>
  <property fmtid="{D5CDD505-2E9C-101B-9397-08002B2CF9AE}" pid="3" name="output">
    <vt:lpwstr>powerpoint_presentation</vt:lpwstr>
  </property>
</Properties>
</file>