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things)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(scatterplot),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(ggplot2),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(Altair),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  <a:p>
            <a:pPr lvl="1"/>
            <a:r>
              <a:rPr/>
              <a:t>geom_text, geom_lab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pull-dow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4900" y="1600200"/>
            <a:ext cx="186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pulldown</a:t>
            </a:r>
            <a:r>
              <a:rPr/>
              <a:t> </a:t>
            </a:r>
            <a:r>
              <a:rPr/>
              <a:t>menu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</a:t>
            </a:r>
            <a:r>
              <a:rPr i="1"/>
              <a:t>data</a:t>
            </a:r>
            <a:r>
              <a:rPr/>
              <a:t>).mark_point().encode( x=‘</a:t>
            </a:r>
            <a:r>
              <a:rPr i="1"/>
              <a:t>var1</a:t>
            </a:r>
            <a:r>
              <a:rPr/>
              <a:t>’, y=‘</a:t>
            </a:r>
            <a:r>
              <a:rPr i="1"/>
              <a:t>var2</a:t>
            </a:r>
            <a:r>
              <a:rPr/>
              <a:t>’, size=‘</a:t>
            </a:r>
            <a:r>
              <a:rPr i="1"/>
              <a:t>var3</a:t>
            </a:r>
            <a:r>
              <a:rPr/>
              <a:t>’, shape=‘</a:t>
            </a:r>
            <a:r>
              <a:rPr i="1"/>
              <a:t>var4</a:t>
            </a:r>
            <a:r>
              <a:rPr/>
              <a:t>’, color=‘</a:t>
            </a:r>
            <a:r>
              <a:rPr i="1"/>
              <a:t>var5</a:t>
            </a:r>
            <a:r>
              <a:rPr/>
              <a:t>’)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</a:t>
            </a:r>
            <a:r>
              <a:rPr i="1"/>
              <a:t>var1</a:t>
            </a:r>
            <a:r>
              <a:rPr/>
              <a:t>, y=</a:t>
            </a:r>
            <a:r>
              <a:rPr i="1"/>
              <a:t>var2</a:t>
            </a:r>
            <a:r>
              <a:rPr/>
              <a:t>)) +</a:t>
            </a:r>
          </a:p>
          <a:p>
            <a:pPr lvl="2"/>
            <a:r>
              <a:rPr/>
              <a:t>geom_point(aes(size=</a:t>
            </a:r>
            <a:r>
              <a:rPr i="1"/>
              <a:t>var3</a:t>
            </a:r>
            <a:r>
              <a:rPr/>
              <a:t>, shape=</a:t>
            </a:r>
            <a:r>
              <a:rPr i="1"/>
              <a:t>var4</a:t>
            </a:r>
            <a:r>
              <a:rPr/>
              <a:t>, color=</a:t>
            </a:r>
            <a:r>
              <a:rPr i="1"/>
              <a:t>var5</a:t>
            </a:r>
            <a:r>
              <a:rPr/>
              <a:t>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butt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5300" y="1600200"/>
            <a:ext cx="308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Marks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1"/>
            <a:r>
              <a:rPr/>
              <a:t>Geometries/marks</a:t>
            </a:r>
          </a:p>
          <a:p>
            <a:pPr lvl="2"/>
            <a:r>
              <a:rPr/>
              <a:t>Point</a:t>
            </a:r>
          </a:p>
          <a:p>
            <a:pPr lvl="2"/>
            <a:r>
              <a:rPr/>
              <a:t>Bar</a:t>
            </a:r>
          </a:p>
          <a:p>
            <a:pPr lvl="2"/>
            <a:r>
              <a:rPr/>
              <a:t>Line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  <a:p>
            <a:pPr lvl="1"/>
            <a:r>
              <a:rPr/>
              <a:t>mark_text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the Grammar of Graphics</dc:title>
  <dc:creator>Steve Simon</dc:creator>
  <cp:keywords/>
  <dcterms:created xsi:type="dcterms:W3CDTF">2019-09-04T01:30:53Z</dcterms:created>
  <dcterms:modified xsi:type="dcterms:W3CDTF">2019-09-04T01:30:53Z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