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stacked bars, then dodged bars. Which do you like best?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titanic %&gt;%
  ggplot(aes(x=sex, fill=survived)) +
    geom_bar() +
    facet_grid(cols=vars(survived))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tac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tack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dod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dodg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Mortality by gender</dc:title>
  <dc:creator>Steve Simon</dc:creator>
  <cp:keywords/>
  <dcterms:created xsi:type="dcterms:W3CDTF">2019-09-19T02:33:43Z</dcterms:created>
  <dcterms:modified xsi:type="dcterms:W3CDTF">2019-09-19T02:33:43Z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