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scale_fill_manual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anchored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pclass)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colur</a:t>
            </a:r>
            <a:r>
              <a:rPr/>
              <a:t> </a:t>
            </a:r>
            <a:r>
              <a:rPr/>
              <a:t>button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trickiest,</a:t>
            </a:r>
            <a:r>
              <a:rPr/>
              <a:t> </a:t>
            </a:r>
            <a:r>
              <a:rPr/>
              <a:t>surprisingly,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mark_point.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x-axis)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dimenion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categorical).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(y-axis)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border),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barrather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0.8.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touching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produces.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21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
    color='#FF0000', 
    size=5
).encode(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geom_bar(fill="#FF0000", width=0.5)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python/r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600200"/>
            <a:ext cx="138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r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tableau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alt.Color('pclass:N'),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range=['#00FF00', '#FFFF00', '#FF0000']
        )
    ),
    x='pclass:N',
    y='count()'
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scale_fill_manual(values=c("#00FF00", "#FFFF00", "#FF0000"))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traffic-ligh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600200"/>
            <a:ext cx="193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funadamentals,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tableau/traffic-l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y='count()',
    color='sex'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geom_bar(position="stack")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stack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stack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stacked barchart in Tableau. Drag pclass to the x-axis, count of pclass to the y-axis, and sex to the color button.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y='count()',
    color='sex',
    column='pclass:N'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geom_bar(position="dodge")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dodge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Grouped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ggplot(ti, aes(x=pclass)) +
  geom_bar()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Barchart fundamentals, Tableau output for dodged bars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ableau/dodg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stacked bars, then dodged bars. Which do you like best?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/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tac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tack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dod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dodg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ggplot(mtcars, aes(x = factor(hp))) +  
        geom_bar(aes(y = (..count..)/sum(..count..))) + 
        scale_y_continuous(labels = percent) ## version 3.0.0</a:t>
            </a:r>
          </a:p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rtality-perc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survived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r/basic-barchart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2019-09-19T03:58:13Z</dcterms:created>
  <dcterms:modified xsi:type="dcterms:W3CDTF">2019-09-19T03:58:13Z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2019-08-03</vt:lpwstr>
  </property>
  <property fmtid="{D5CDD505-2E9C-101B-9397-08002B2CF9AE}" pid="3" name="output">
    <vt:lpwstr>powerpoint_presentation</vt:lpwstr>
  </property>
</Properties>
</file>