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../images/r/bo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../images/r/re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2019-09-06T02:06:35Z</dcterms:created>
  <dcterms:modified xsi:type="dcterms:W3CDTF">2019-09-06T02:06:35Z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