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hesitation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elimination,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belongingness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moved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Thie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lessened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Legends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fifth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groupings.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brightness.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Legends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second-nature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connected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Legends</a:t>
            </a:r>
          </a:p>
          <a:p>
            <a:pPr lvl="2"/>
            <a:r>
              <a:rPr/>
              <a:t>Violates the rule of proximity</a:t>
            </a:r>
          </a:p>
          <a:p>
            <a:pPr lvl="1"/>
            <a:r>
              <a:rPr/>
              <a:t>Use obvious letters, colors, codes for gender</a:t>
            </a:r>
          </a:p>
          <a:p>
            <a:pPr lvl="2"/>
            <a:r>
              <a:rPr/>
              <a:t>M and F</a:t>
            </a:r>
          </a:p>
          <a:p>
            <a:pPr lvl="2"/>
            <a:r>
              <a:rPr/>
              <a:t>Blue and pink</a:t>
            </a:r>
          </a:p>
          <a:p>
            <a:pPr lvl="2"/>
            <a:r>
              <a:rPr/>
              <a:t>♂(\u2642) and ♀ (\u2640)</a:t>
            </a:r>
          </a:p>
          <a:p>
            <a:pPr lvl="1"/>
            <a:r>
              <a:rPr/>
              <a:t>Other obvious codes</a:t>
            </a:r>
          </a:p>
          <a:p>
            <a:pPr lvl="2"/>
            <a:r>
              <a:rPr/>
              <a:t>negative (-) and positive (+)</a:t>
            </a:r>
          </a:p>
          <a:p>
            <a:pPr lvl="2"/>
            <a:r>
              <a:rPr/>
              <a:t>Green (go), yellow (caution), red (stop)</a:t>
            </a:r>
          </a:p>
          <a:p>
            <a:pPr lvl="2"/>
            <a:r>
              <a:rPr/>
              <a:t>T for treatment, C for control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Repalce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poo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bette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graph?</a:t>
            </a:r>
          </a:p>
        </p:txBody>
      </p:sp>
      <p:pic>
        <p:nvPicPr>
          <p:cNvPr descr="../images/r/what-mess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Charlie</a:t>
            </a:r>
          </a:p>
        </p:txBody>
      </p:sp>
      <p:pic>
        <p:nvPicPr>
          <p:cNvPr descr="../images/r/subject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exams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</a:p>
        </p:txBody>
      </p:sp>
      <p:pic>
        <p:nvPicPr>
          <p:cNvPr descr="../images/r/exam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 with different principles</a:t>
            </a:r>
          </a:p>
          <a:p>
            <a:pPr lvl="1"/>
            <a:r>
              <a:rPr/>
              <a:t>Replace legends with text labels</a:t>
            </a:r>
          </a:p>
          <a:p>
            <a:pPr lvl="1"/>
            <a:r>
              <a:rPr/>
              <a:t>Emphasize what is important and de-emphasize what is not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features are stronger than others</a:t>
            </a:r>
          </a:p>
          <a:p>
            <a:pPr lvl="1"/>
            <a:r>
              <a:rPr/>
              <a:t>Different groupings lead to different messages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Ficitonal data on three individuals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   name exam score
## 1   1    Able    1    80
## 2   1    Able    2    50
## 3   1    Able    3    20
## 4   1    Able    4    22
## 5   2   Baker    1    90
## 6   2   Baker    2    70
## 7   2   Baker    3    30
## 8   2   Baker    4    28
## 9   3 Charlie    1    20
## 10  3 Charlie    2    30
## 11  3 Charlie    3    70
## 12  3 Charlie    4    73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fictional-ungroup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grouping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different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shapes</a:t>
            </a:r>
          </a:p>
        </p:txBody>
      </p:sp>
      <p:pic>
        <p:nvPicPr>
          <p:cNvPr descr="../images/r/contrasting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better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Recommendations, Gestalt principles</dc:title>
  <dc:creator>Steve Simon</dc:creator>
  <cp:keywords/>
  <dcterms:created xsi:type="dcterms:W3CDTF">2019-09-29T01:44:24Z</dcterms:created>
  <dcterms:modified xsi:type="dcterms:W3CDTF">2019-09-29T01:44:24Z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