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first-class-red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the first class bar red (#FF0000)</a:t>
            </a:r>
          </a:p>
          <a:p>
            <a:pPr lvl="1"/>
            <a:r>
              <a:rPr/>
              <a:t>Make the other two bars gray (#808080)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
        'pclass:N',
        scale=alt.Scale(
            range=['#FF0000', '#808080', '#808080']
        )
    ), 
    x='pclass:N',
    y='count()'
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red-first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19500" y="1600200"/>
            <a:ext cx="191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accent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 +
  scale_fill_manual(values=c("#FF0000", "#808080", "#808080"))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r-color-repe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highlight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red-first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highlight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first-class-red</dc:title>
  <dc:creator>Steve Simon</dc:creator>
  <cp:keywords/>
  <dcterms:created xsi:type="dcterms:W3CDTF">2019-09-18T02:08:21Z</dcterms:created>
  <dcterms:modified xsi:type="dcterms:W3CDTF">2019-09-18T02:08:21Z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2019-08-03</vt:lpwstr>
  </property>
  <property fmtid="{D5CDD505-2E9C-101B-9397-08002B2CF9AE}" pid="3" name="output">
    <vt:lpwstr>powerpoint_presentation</vt:lpwstr>
  </property>
</Properties>
</file>