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scale_fill_manual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lines.))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color='#FF0000',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geom_bar(fill="#FF0000",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alt.Color('pclass:N'),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range=['#00FF00', '#FFFF00', '#FF0000']
        )
    ),
    x='pclass:N',
    y='count()'
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scale_fill_manual(values=c("#00FF00", "#FFFF00", "#FF0000"))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traffic-l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600200"/>
            <a:ext cx="193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funadamentals,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tableau/traffic-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y='count()',
    color='sex'
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stack</a:t>
            </a:r>
          </a:p>
        </p:txBody>
      </p:sp>
      <p:pic>
        <p:nvPicPr>
          <p:cNvPr descr="../images/python/stack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python/dodge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Grouped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stack</a:t>
            </a:r>
          </a:p>
        </p:txBody>
      </p:sp>
      <p:pic>
        <p:nvPicPr>
          <p:cNvPr descr="../images/r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2019-09-18T03:28:33Z</dcterms:created>
  <dcterms:modified xsi:type="dcterms:W3CDTF">2019-09-18T03:28:33Z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2019-08-03</vt:lpwstr>
  </property>
  <property fmtid="{D5CDD505-2E9C-101B-9397-08002B2CF9AE}" pid="3" name="output">
    <vt:lpwstr>powerpoint_presentation</vt:lpwstr>
  </property>
</Properties>
</file>