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notesMaster" Target="notesMasters/notesMaster1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7" Type="http://schemas.openxmlformats.org/officeDocument/2006/relationships/viewProps" Target="viewProps.xml" /><Relationship Id="rId5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questions.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(altair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Tableau).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divide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conquer</a:t>
            </a:r>
            <a:r>
              <a:rPr/>
              <a:t>”</a:t>
            </a:r>
            <a:r>
              <a:rPr/>
              <a:t> </a:t>
            </a:r>
            <a:r>
              <a:rPr/>
              <a:t>strategy.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presention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accompanies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guided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declartion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chooses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Acres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aesthetic.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SSSS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So)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5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7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8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2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2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3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4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7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statsci.org/data/general/sleep.html" TargetMode="External" /><Relationship Id="rId3" Type="http://schemas.openxmlformats.org/officeDocument/2006/relationships/hyperlink" Target="http://www.statsci.org/data/general/sleep.txt" TargetMode="Externa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v01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v01-main-scatterplots_files/figure-pptx/bar-chart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v01-main-scatterplots_files/figure-pptx/pie-chart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v01-main-scatterplots_files/figure-pptx/pie-chart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Preparing for this lecture</a:t>
            </a:r>
          </a:p>
          <a:p>
            <a:pPr lvl="1"/>
            <a:r>
              <a:rPr/>
              <a:t>Lecture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Advanced exercises</a:t>
            </a:r>
          </a:p>
          <a:p>
            <a:pPr lvl="1"/>
            <a:r>
              <a:rPr/>
              <a:t>Discussion questions</a:t>
            </a:r>
          </a:p>
          <a:p>
            <a:pPr lvl="1"/>
            <a:r>
              <a:rPr/>
              <a:t>Short quizzes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2"/>
            <a:r>
              <a:rPr/>
              <a:t>Text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  <a:p>
            <a:pPr lvl="1"/>
            <a:r>
              <a:rPr/>
              <a:t>mark_text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  <a:p>
            <a:pPr lvl="1"/>
            <a:r>
              <a:rPr/>
              <a:t>geom_text, geom_lab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Variable classifications</a:t>
            </a:r>
          </a:p>
          <a:p>
            <a:pPr lvl="2"/>
            <a:r>
              <a:rPr/>
              <a:t>Dimension, attribute, measure</a:t>
            </a:r>
          </a:p>
          <a:p>
            <a:pPr lvl="2"/>
            <a:r>
              <a:rPr/>
              <a:t>Blue (categorical) versus green (continuous)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alt.Chart(cars).mark_point().encode( x=‘Age’, y=‘Price’, size=Acres, shape=‘Bedrooms’, color=‘Bathrooms’)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aes(x=Age, y=Price)) +</a:t>
            </a:r>
          </a:p>
          <a:p>
            <a:pPr lvl="2"/>
            <a:r>
              <a:rPr/>
              <a:t>geom_point(aes(size=Acres, shape=Bedrooms, color=Bathrooms))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-mappin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mapping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Try the suggested changes to the defaults and see what the visualization looks like.</a:t>
            </a:r>
          </a:p>
          <a:p>
            <a:pPr lvl="1"/>
            <a:r>
              <a:rPr/>
              <a:t>Try changing the size of the points.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1"/>
            <a:r>
              <a:rPr/>
              <a:t>((Use the visualizations from the earlier group exercise.))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Opacity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Open symbols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log-sca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aesthetics-color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v01-main-scatterplots_files/figure-pptx/bar-chart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2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3"/>
              </a:rPr>
              <a:t>http://www.statsci.org/data/general/sleep.txt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visualization that illustrates the interrelationships among</a:t>
            </a:r>
          </a:p>
          <a:p>
            <a:pPr lvl="2"/>
            <a:r>
              <a:rPr/>
              <a:t>bodywt, lifespan, gestation</a:t>
            </a:r>
          </a:p>
          <a:p>
            <a:pPr lvl="2"/>
            <a:r>
              <a:rPr/>
              <a:t>bodywt, brainwt, and totalsleep</a:t>
            </a:r>
          </a:p>
          <a:p>
            <a:pPr lvl="2"/>
            <a:r>
              <a:rPr/>
              <a:t>predation, exposure, and totalsleep</a:t>
            </a:r>
          </a:p>
          <a:p>
            <a:pPr lvl="2"/>
            <a:r>
              <a:rPr/>
              <a:t>bodywt, predation, and lifespan</a:t>
            </a:r>
          </a:p>
          <a:p>
            <a:pPr lvl="1"/>
            <a:r>
              <a:rPr/>
              <a:t>Divide the work among different group members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Points are a type of geometry/mark</a:t>
            </a:r>
          </a:p>
          <a:p>
            <a:pPr lvl="2"/>
            <a:r>
              <a:rPr/>
              <a:t>Aesthetics for points include location, shape, size, color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Don’t try to squeeze in too much</a:t>
            </a:r>
          </a:p>
          <a:p>
            <a:pPr lvl="2"/>
            <a:r>
              <a:rPr/>
              <a:t>Double up to emphasize</a:t>
            </a:r>
          </a:p>
          <a:p>
            <a:pPr lvl="2"/>
            <a:r>
              <a:rPr/>
              <a:t>Shape is only good for categories</a:t>
            </a:r>
          </a:p>
          <a:p>
            <a:pPr lvl="2"/>
            <a:r>
              <a:rPr/>
              <a:t>Shape and size don’t mix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v01-main-scatterplots_files/figure-pptx/bar-chart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v01-main-scatterplots_files/figure-pptx/pie-chart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/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v01 - Main presentation - scatterplots</dc:title>
  <dc:creator>Steve Simon</dc:creator>
  <cp:keywords/>
  <dcterms:created xsi:type="dcterms:W3CDTF">2019-07-11T04:38:48Z</dcterms:created>
  <dcterms:modified xsi:type="dcterms:W3CDTF">2019-07-11T04:38:48Z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