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93" d="100"/>
          <a:sy n="93" d="100"/>
        </p:scale>
        <p:origin x="10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notesMaster" Target="notesMasters/notesMaster1.xml" /><Relationship Id="rId115" Type="http://schemas.openxmlformats.org/officeDocument/2006/relationships/tableStyles" Target="tableStyles.xml" /><Relationship Id="rId114" Type="http://schemas.openxmlformats.org/officeDocument/2006/relationships/theme" Target="theme/theme1.xml" /><Relationship Id="rId1" Type="http://schemas.openxmlformats.org/officeDocument/2006/relationships/slideMaster" Target="slideMasters/slideMaster1.xml" /><Relationship Id="rId113" Type="http://schemas.openxmlformats.org/officeDocument/2006/relationships/viewProps" Target="viewProps.xml" /><Relationship Id="rId112"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2/17/2018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2" Type="http://schemas.openxmlformats.org/officeDocument/2006/relationships/slide" Target="../slides/slide41.xml" /><Relationship Id="rId1"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2" Type="http://schemas.openxmlformats.org/officeDocument/2006/relationships/slide" Target="../slides/slide42.xml" /><Relationship Id="rId1"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2" Type="http://schemas.openxmlformats.org/officeDocument/2006/relationships/slide" Target="../slides/slide43.xml" /><Relationship Id="rId1"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2" Type="http://schemas.openxmlformats.org/officeDocument/2006/relationships/slide" Target="../slides/slide45.xml" /><Relationship Id="rId1"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2" Type="http://schemas.openxmlformats.org/officeDocument/2006/relationships/slide" Target="../slides/slide47.xml" /><Relationship Id="rId1"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2" Type="http://schemas.openxmlformats.org/officeDocument/2006/relationships/slide" Target="../slides/slide48.xml" /><Relationship Id="rId1"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2" Type="http://schemas.openxmlformats.org/officeDocument/2006/relationships/slide" Target="../slides/slide49.xml" /><Relationship Id="rId1"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2" Type="http://schemas.openxmlformats.org/officeDocument/2006/relationships/slide" Target="../slides/slide51.xml" /><Relationship Id="rId1"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2" Type="http://schemas.openxmlformats.org/officeDocument/2006/relationships/slide" Target="../slides/slide53.xml" /><Relationship Id="rId1"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2" Type="http://schemas.openxmlformats.org/officeDocument/2006/relationships/slide" Target="../slides/slide54.xml" /><Relationship Id="rId1"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2" Type="http://schemas.openxmlformats.org/officeDocument/2006/relationships/slide" Target="../slides/slide55.xml" /><Relationship Id="rId1"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2" Type="http://schemas.openxmlformats.org/officeDocument/2006/relationships/slide" Target="../slides/slide65.xml" /><Relationship Id="rId1"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2" Type="http://schemas.openxmlformats.org/officeDocument/2006/relationships/slide" Target="../slides/slide69.xml" /><Relationship Id="rId1"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2" Type="http://schemas.openxmlformats.org/officeDocument/2006/relationships/slide" Target="../slides/slide73.xml" /><Relationship Id="rId1"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2" Type="http://schemas.openxmlformats.org/officeDocument/2006/relationships/slide" Target="../slides/slide81.xml" /><Relationship Id="rId1"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2" Type="http://schemas.openxmlformats.org/officeDocument/2006/relationships/slide" Target="../slides/slide87.xml" /><Relationship Id="rId1"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2" Type="http://schemas.openxmlformats.org/officeDocument/2006/relationships/slide" Target="../slides/slide95.xml" /><Relationship Id="rId1"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2" Type="http://schemas.openxmlformats.org/officeDocument/2006/relationships/slide" Target="../slides/slide105.xml" /><Relationship Id="rId1"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2" Type="http://schemas.openxmlformats.org/officeDocument/2006/relationships/slide" Target="../slides/slide108.xml" /><Relationship Id="rId1"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2" Type="http://schemas.openxmlformats.org/officeDocument/2006/relationships/slide" Target="../slides/slide109.xml" /><Relationship Id="rId1"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2" Type="http://schemas.openxmlformats.org/officeDocument/2006/relationships/slide" Target="../slides/slide4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an</a:t>
            </a:r>
            <a:r>
              <a:rPr/>
              <a:t> </a:t>
            </a:r>
            <a:r>
              <a:rPr/>
              <a:t>outline</a:t>
            </a:r>
            <a:r>
              <a:rPr/>
              <a:t> </a:t>
            </a:r>
            <a:r>
              <a:rPr/>
              <a:t>of</a:t>
            </a:r>
            <a:r>
              <a:rPr/>
              <a:t> </a:t>
            </a:r>
            <a:r>
              <a:rPr/>
              <a:t>what</a:t>
            </a:r>
            <a:r>
              <a:rPr/>
              <a:t> </a:t>
            </a:r>
            <a:r>
              <a:rPr/>
              <a:t>you</a:t>
            </a:r>
            <a:r>
              <a:rPr/>
              <a:t> </a:t>
            </a:r>
            <a:r>
              <a:rPr/>
              <a:t>will</a:t>
            </a:r>
            <a:r>
              <a:rPr/>
              <a:t> </a:t>
            </a:r>
            <a:r>
              <a:rPr/>
              <a:t>learn</a:t>
            </a:r>
            <a:r>
              <a:rPr/>
              <a:t> </a:t>
            </a:r>
            <a:r>
              <a:rPr/>
              <a:t>today.</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comparison</a:t>
            </a:r>
            <a:r>
              <a:rPr/>
              <a:t> </a:t>
            </a:r>
            <a:r>
              <a:rPr/>
              <a:t>of</a:t>
            </a:r>
            <a:r>
              <a:rPr/>
              <a:t> </a:t>
            </a:r>
            <a:r>
              <a:rPr/>
              <a:t>the</a:t>
            </a:r>
            <a:r>
              <a:rPr/>
              <a:t> </a:t>
            </a:r>
            <a:r>
              <a:rPr/>
              <a:t>two</a:t>
            </a:r>
            <a:r>
              <a:rPr/>
              <a:t> </a:t>
            </a:r>
            <a:r>
              <a:rPr/>
              <a:t>yellow</a:t>
            </a:r>
            <a:r>
              <a:rPr/>
              <a:t> </a:t>
            </a:r>
            <a:r>
              <a:rPr/>
              <a:t>bars</a:t>
            </a:r>
            <a:r>
              <a:rPr/>
              <a:t> </a:t>
            </a:r>
            <a:r>
              <a:rPr/>
              <a:t>is</a:t>
            </a:r>
            <a:r>
              <a:rPr/>
              <a:t> </a:t>
            </a:r>
            <a:r>
              <a:rPr/>
              <a:t>a</a:t>
            </a:r>
            <a:r>
              <a:rPr/>
              <a:t> </a:t>
            </a:r>
            <a:r>
              <a:rPr/>
              <a:t>comparison</a:t>
            </a:r>
            <a:r>
              <a:rPr/>
              <a:t> </a:t>
            </a:r>
            <a:r>
              <a:rPr/>
              <a:t>of</a:t>
            </a:r>
            <a:r>
              <a:rPr/>
              <a:t> </a:t>
            </a:r>
            <a:r>
              <a:rPr/>
              <a:t>position.</a:t>
            </a:r>
            <a:r>
              <a:rPr/>
              <a:t> </a:t>
            </a:r>
            <a:r>
              <a:rPr/>
              <a:t>Which</a:t>
            </a:r>
            <a:r>
              <a:rPr/>
              <a:t> </a:t>
            </a:r>
            <a:r>
              <a:rPr/>
              <a:t>yellow</a:t>
            </a:r>
            <a:r>
              <a:rPr/>
              <a:t> </a:t>
            </a:r>
            <a:r>
              <a:rPr/>
              <a:t>bar</a:t>
            </a:r>
            <a:r>
              <a:rPr/>
              <a:t> </a:t>
            </a:r>
            <a:r>
              <a:rPr/>
              <a:t>extends</a:t>
            </a:r>
            <a:r>
              <a:rPr/>
              <a:t> </a:t>
            </a:r>
            <a:r>
              <a:rPr/>
              <a:t>further</a:t>
            </a:r>
            <a:r>
              <a:rPr/>
              <a:t> </a:t>
            </a:r>
            <a:r>
              <a:rPr/>
              <a:t>to</a:t>
            </a:r>
            <a:r>
              <a:rPr/>
              <a:t> </a:t>
            </a:r>
            <a:r>
              <a:rPr/>
              <a:t>the</a:t>
            </a:r>
            <a:r>
              <a:rPr/>
              <a:t> </a:t>
            </a:r>
            <a:r>
              <a:rPr/>
              <a:t>right?</a:t>
            </a:r>
          </a:p>
        </p:txBody>
      </p:sp>
      <p:sp>
        <p:nvSpPr>
          <p:cNvPr id="4" name="Slide Number Placeholder 3"/>
          <p:cNvSpPr>
            <a:spLocks noGrp="1"/>
          </p:cNvSpPr>
          <p:nvPr>
            <p:ph type="sldNum" sz="quarter" idx="10"/>
          </p:nvPr>
        </p:nvSpPr>
        <p:spPr/>
        <p:txBody>
          <a:bodyPr/>
          <a:lstStyle/>
          <a:p>
            <a:fld id="{18BDFEC3-8487-43E8-A154-7C12CBC1FFF2}" type="slidenum">
              <a:rPr lang="en-US"/>
              <a:t>41</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comparison</a:t>
            </a:r>
            <a:r>
              <a:rPr/>
              <a:t> </a:t>
            </a:r>
            <a:r>
              <a:rPr/>
              <a:t>of</a:t>
            </a:r>
            <a:r>
              <a:rPr/>
              <a:t> </a:t>
            </a:r>
            <a:r>
              <a:rPr/>
              <a:t>the</a:t>
            </a:r>
            <a:r>
              <a:rPr/>
              <a:t> </a:t>
            </a:r>
            <a:r>
              <a:rPr/>
              <a:t>green</a:t>
            </a:r>
            <a:r>
              <a:rPr/>
              <a:t> </a:t>
            </a:r>
            <a:r>
              <a:rPr/>
              <a:t>and</a:t>
            </a:r>
            <a:r>
              <a:rPr/>
              <a:t> </a:t>
            </a:r>
            <a:r>
              <a:rPr/>
              <a:t>blue</a:t>
            </a:r>
            <a:r>
              <a:rPr/>
              <a:t> </a:t>
            </a:r>
            <a:r>
              <a:rPr/>
              <a:t>bars</a:t>
            </a:r>
            <a:r>
              <a:rPr/>
              <a:t> </a:t>
            </a:r>
            <a:r>
              <a:rPr/>
              <a:t>is</a:t>
            </a:r>
            <a:r>
              <a:rPr/>
              <a:t> </a:t>
            </a:r>
            <a:r>
              <a:rPr/>
              <a:t>a</a:t>
            </a:r>
            <a:r>
              <a:rPr/>
              <a:t> </a:t>
            </a:r>
            <a:r>
              <a:rPr/>
              <a:t>length</a:t>
            </a:r>
            <a:r>
              <a:rPr/>
              <a:t> </a:t>
            </a:r>
            <a:r>
              <a:rPr/>
              <a:t>comparison.</a:t>
            </a:r>
            <a:r>
              <a:rPr/>
              <a:t> </a:t>
            </a:r>
            <a:r>
              <a:rPr/>
              <a:t>The</a:t>
            </a:r>
            <a:r>
              <a:rPr/>
              <a:t> </a:t>
            </a:r>
            <a:r>
              <a:rPr/>
              <a:t>two</a:t>
            </a:r>
            <a:r>
              <a:rPr/>
              <a:t> </a:t>
            </a:r>
            <a:r>
              <a:rPr/>
              <a:t>bars</a:t>
            </a:r>
            <a:r>
              <a:rPr/>
              <a:t> </a:t>
            </a:r>
            <a:r>
              <a:rPr/>
              <a:t>start</a:t>
            </a:r>
            <a:r>
              <a:rPr/>
              <a:t> </a:t>
            </a:r>
            <a:r>
              <a:rPr/>
              <a:t>at</a:t>
            </a:r>
            <a:r>
              <a:rPr/>
              <a:t> </a:t>
            </a:r>
            <a:r>
              <a:rPr/>
              <a:t>different</a:t>
            </a:r>
            <a:r>
              <a:rPr/>
              <a:t> </a:t>
            </a:r>
            <a:r>
              <a:rPr/>
              <a:t>spots,</a:t>
            </a:r>
            <a:r>
              <a:rPr/>
              <a:t> </a:t>
            </a:r>
            <a:r>
              <a:rPr/>
              <a:t>so</a:t>
            </a:r>
            <a:r>
              <a:rPr/>
              <a:t> </a:t>
            </a:r>
            <a:r>
              <a:rPr/>
              <a:t>the</a:t>
            </a:r>
            <a:r>
              <a:rPr/>
              <a:t> </a:t>
            </a:r>
            <a:r>
              <a:rPr/>
              <a:t>position</a:t>
            </a:r>
            <a:r>
              <a:rPr/>
              <a:t> </a:t>
            </a:r>
            <a:r>
              <a:rPr/>
              <a:t>can’t</a:t>
            </a:r>
            <a:r>
              <a:rPr/>
              <a:t> </a:t>
            </a:r>
            <a:r>
              <a:rPr/>
              <a:t>help</a:t>
            </a:r>
            <a:r>
              <a:rPr/>
              <a:t> </a:t>
            </a:r>
            <a:r>
              <a:rPr/>
              <a:t>you.</a:t>
            </a:r>
          </a:p>
          <a:p>
            <a:pPr lvl="0" marL="0" indent="0">
              <a:buNone/>
            </a:pPr>
          </a:p>
          <a:p>
            <a:pPr lvl="0" marL="0" indent="0">
              <a:buNone/>
            </a:pPr>
            <a:r>
              <a:rPr/>
              <a:t>Length</a:t>
            </a:r>
            <a:r>
              <a:rPr/>
              <a:t> </a:t>
            </a:r>
            <a:r>
              <a:rPr/>
              <a:t>is</a:t>
            </a:r>
            <a:r>
              <a:rPr/>
              <a:t> </a:t>
            </a:r>
            <a:r>
              <a:rPr/>
              <a:t>harder</a:t>
            </a:r>
            <a:r>
              <a:rPr/>
              <a:t> </a:t>
            </a:r>
            <a:r>
              <a:rPr/>
              <a:t>to</a:t>
            </a:r>
            <a:r>
              <a:rPr/>
              <a:t> </a:t>
            </a:r>
            <a:r>
              <a:rPr/>
              <a:t>judge</a:t>
            </a:r>
            <a:r>
              <a:rPr/>
              <a:t> </a:t>
            </a:r>
            <a:r>
              <a:rPr/>
              <a:t>than</a:t>
            </a:r>
            <a:r>
              <a:rPr/>
              <a:t> </a:t>
            </a:r>
            <a:r>
              <a:rPr/>
              <a:t>position,</a:t>
            </a:r>
            <a:r>
              <a:rPr/>
              <a:t> </a:t>
            </a:r>
            <a:r>
              <a:rPr/>
              <a:t>because</a:t>
            </a:r>
            <a:r>
              <a:rPr/>
              <a:t> </a:t>
            </a:r>
            <a:r>
              <a:rPr/>
              <a:t>it</a:t>
            </a:r>
            <a:r>
              <a:rPr/>
              <a:t> </a:t>
            </a:r>
            <a:r>
              <a:rPr/>
              <a:t>involves</a:t>
            </a:r>
            <a:r>
              <a:rPr/>
              <a:t> </a:t>
            </a:r>
            <a:r>
              <a:rPr/>
              <a:t>a</a:t>
            </a:r>
            <a:r>
              <a:rPr/>
              <a:t> </a:t>
            </a:r>
            <a:r>
              <a:rPr/>
              <a:t>superimposition</a:t>
            </a:r>
            <a:r>
              <a:rPr/>
              <a:t> </a:t>
            </a:r>
            <a:r>
              <a:rPr/>
              <a:t>rather</a:t>
            </a:r>
            <a:r>
              <a:rPr/>
              <a:t> </a:t>
            </a:r>
            <a:r>
              <a:rPr/>
              <a:t>than</a:t>
            </a:r>
            <a:r>
              <a:rPr/>
              <a:t> </a:t>
            </a:r>
            <a:r>
              <a:rPr/>
              <a:t>a</a:t>
            </a:r>
            <a:r>
              <a:rPr/>
              <a:t> </a:t>
            </a:r>
            <a:r>
              <a:rPr/>
              <a:t>projection.</a:t>
            </a:r>
          </a:p>
        </p:txBody>
      </p:sp>
      <p:sp>
        <p:nvSpPr>
          <p:cNvPr id="4" name="Slide Number Placeholder 3"/>
          <p:cNvSpPr>
            <a:spLocks noGrp="1"/>
          </p:cNvSpPr>
          <p:nvPr>
            <p:ph type="sldNum" sz="quarter" idx="10"/>
          </p:nvPr>
        </p:nvSpPr>
        <p:spPr/>
        <p:txBody>
          <a:bodyPr/>
          <a:lstStyle/>
          <a:p>
            <a:fld id="{18BDFEC3-8487-43E8-A154-7C12CBC1FFF2}" type="slidenum">
              <a:rPr lang="en-US"/>
              <a:t>42</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graph</a:t>
            </a:r>
            <a:r>
              <a:rPr/>
              <a:t> </a:t>
            </a:r>
            <a:r>
              <a:rPr/>
              <a:t>shows</a:t>
            </a:r>
            <a:r>
              <a:rPr/>
              <a:t> </a:t>
            </a:r>
            <a:r>
              <a:rPr/>
              <a:t>sales</a:t>
            </a:r>
            <a:r>
              <a:rPr/>
              <a:t> </a:t>
            </a:r>
            <a:r>
              <a:rPr/>
              <a:t>trends</a:t>
            </a:r>
            <a:r>
              <a:rPr/>
              <a:t> </a:t>
            </a:r>
            <a:r>
              <a:rPr/>
              <a:t>over</a:t>
            </a:r>
            <a:r>
              <a:rPr/>
              <a:t> </a:t>
            </a:r>
            <a:r>
              <a:rPr/>
              <a:t>a</a:t>
            </a:r>
            <a:r>
              <a:rPr/>
              <a:t> </a:t>
            </a:r>
            <a:r>
              <a:rPr/>
              <a:t>twelve</a:t>
            </a:r>
            <a:r>
              <a:rPr/>
              <a:t> </a:t>
            </a:r>
            <a:r>
              <a:rPr/>
              <a:t>month</a:t>
            </a:r>
            <a:r>
              <a:rPr/>
              <a:t> </a:t>
            </a:r>
            <a:r>
              <a:rPr/>
              <a:t>span.</a:t>
            </a:r>
            <a:r>
              <a:rPr/>
              <a:t> </a:t>
            </a:r>
            <a:r>
              <a:rPr/>
              <a:t>If</a:t>
            </a:r>
            <a:r>
              <a:rPr/>
              <a:t> </a:t>
            </a:r>
            <a:r>
              <a:rPr/>
              <a:t>you</a:t>
            </a:r>
            <a:r>
              <a:rPr/>
              <a:t> </a:t>
            </a:r>
            <a:r>
              <a:rPr/>
              <a:t>want</a:t>
            </a:r>
            <a:r>
              <a:rPr/>
              <a:t> </a:t>
            </a:r>
            <a:r>
              <a:rPr/>
              <a:t>to</a:t>
            </a:r>
            <a:r>
              <a:rPr/>
              <a:t> </a:t>
            </a:r>
            <a:r>
              <a:rPr/>
              <a:t>assess</a:t>
            </a:r>
            <a:r>
              <a:rPr/>
              <a:t> </a:t>
            </a:r>
            <a:r>
              <a:rPr/>
              <a:t>whether</a:t>
            </a:r>
            <a:r>
              <a:rPr/>
              <a:t> </a:t>
            </a:r>
            <a:r>
              <a:rPr/>
              <a:t>the</a:t>
            </a:r>
            <a:r>
              <a:rPr/>
              <a:t> </a:t>
            </a:r>
            <a:r>
              <a:rPr/>
              <a:t>first</a:t>
            </a:r>
            <a:r>
              <a:rPr/>
              <a:t> </a:t>
            </a:r>
            <a:r>
              <a:rPr/>
              <a:t>month</a:t>
            </a:r>
            <a:r>
              <a:rPr/>
              <a:t> </a:t>
            </a:r>
            <a:r>
              <a:rPr/>
              <a:t>decline</a:t>
            </a:r>
            <a:r>
              <a:rPr/>
              <a:t> </a:t>
            </a:r>
            <a:r>
              <a:rPr/>
              <a:t>(the</a:t>
            </a:r>
            <a:r>
              <a:rPr/>
              <a:t> </a:t>
            </a:r>
            <a:r>
              <a:rPr/>
              <a:t>dip</a:t>
            </a:r>
            <a:r>
              <a:rPr/>
              <a:t> </a:t>
            </a:r>
            <a:r>
              <a:rPr/>
              <a:t>in</a:t>
            </a:r>
            <a:r>
              <a:rPr/>
              <a:t> </a:t>
            </a:r>
            <a:r>
              <a:rPr/>
              <a:t>sales</a:t>
            </a:r>
            <a:r>
              <a:rPr/>
              <a:t> </a:t>
            </a:r>
            <a:r>
              <a:rPr/>
              <a:t>between</a:t>
            </a:r>
            <a:r>
              <a:rPr/>
              <a:t> </a:t>
            </a:r>
            <a:r>
              <a:rPr/>
              <a:t>January</a:t>
            </a:r>
            <a:r>
              <a:rPr/>
              <a:t> </a:t>
            </a:r>
            <a:r>
              <a:rPr/>
              <a:t>and</a:t>
            </a:r>
            <a:r>
              <a:rPr/>
              <a:t> </a:t>
            </a:r>
            <a:r>
              <a:rPr/>
              <a:t>February)</a:t>
            </a:r>
            <a:r>
              <a:rPr/>
              <a:t> </a:t>
            </a:r>
            <a:r>
              <a:rPr/>
              <a:t>was</a:t>
            </a:r>
            <a:r>
              <a:rPr/>
              <a:t> </a:t>
            </a:r>
            <a:r>
              <a:rPr/>
              <a:t>worse</a:t>
            </a:r>
            <a:r>
              <a:rPr/>
              <a:t> </a:t>
            </a:r>
            <a:r>
              <a:rPr/>
              <a:t>than</a:t>
            </a:r>
            <a:r>
              <a:rPr/>
              <a:t> </a:t>
            </a:r>
            <a:r>
              <a:rPr/>
              <a:t>the</a:t>
            </a:r>
            <a:r>
              <a:rPr/>
              <a:t> </a:t>
            </a:r>
            <a:r>
              <a:rPr/>
              <a:t>last</a:t>
            </a:r>
            <a:r>
              <a:rPr/>
              <a:t> </a:t>
            </a:r>
            <a:r>
              <a:rPr/>
              <a:t>month</a:t>
            </a:r>
            <a:r>
              <a:rPr/>
              <a:t> </a:t>
            </a:r>
            <a:r>
              <a:rPr/>
              <a:t>decline</a:t>
            </a:r>
            <a:r>
              <a:rPr/>
              <a:t> </a:t>
            </a:r>
            <a:r>
              <a:rPr/>
              <a:t>(the</a:t>
            </a:r>
            <a:r>
              <a:rPr/>
              <a:t> </a:t>
            </a:r>
            <a:r>
              <a:rPr/>
              <a:t>dip</a:t>
            </a:r>
            <a:r>
              <a:rPr/>
              <a:t> </a:t>
            </a:r>
            <a:r>
              <a:rPr/>
              <a:t>in</a:t>
            </a:r>
            <a:r>
              <a:rPr/>
              <a:t> </a:t>
            </a:r>
            <a:r>
              <a:rPr/>
              <a:t>sales</a:t>
            </a:r>
            <a:r>
              <a:rPr/>
              <a:t> </a:t>
            </a:r>
            <a:r>
              <a:rPr/>
              <a:t>between</a:t>
            </a:r>
            <a:r>
              <a:rPr/>
              <a:t> </a:t>
            </a:r>
            <a:r>
              <a:rPr/>
              <a:t>November</a:t>
            </a:r>
            <a:r>
              <a:rPr/>
              <a:t> </a:t>
            </a:r>
            <a:r>
              <a:rPr/>
              <a:t>and</a:t>
            </a:r>
            <a:r>
              <a:rPr/>
              <a:t> </a:t>
            </a:r>
            <a:r>
              <a:rPr/>
              <a:t>December),</a:t>
            </a:r>
            <a:r>
              <a:rPr/>
              <a:t> </a:t>
            </a:r>
            <a:r>
              <a:rPr/>
              <a:t>you</a:t>
            </a:r>
            <a:r>
              <a:rPr/>
              <a:t> </a:t>
            </a:r>
            <a:r>
              <a:rPr/>
              <a:t>would</a:t>
            </a:r>
            <a:r>
              <a:rPr/>
              <a:t> </a:t>
            </a:r>
            <a:r>
              <a:rPr/>
              <a:t>probably</a:t>
            </a:r>
            <a:r>
              <a:rPr/>
              <a:t> </a:t>
            </a:r>
            <a:r>
              <a:rPr/>
              <a:t>do</a:t>
            </a:r>
            <a:r>
              <a:rPr/>
              <a:t> </a:t>
            </a:r>
            <a:r>
              <a:rPr/>
              <a:t>this</a:t>
            </a:r>
            <a:r>
              <a:rPr/>
              <a:t> </a:t>
            </a:r>
            <a:r>
              <a:rPr/>
              <a:t>by</a:t>
            </a:r>
            <a:r>
              <a:rPr/>
              <a:t> </a:t>
            </a:r>
            <a:r>
              <a:rPr/>
              <a:t>judging</a:t>
            </a:r>
            <a:r>
              <a:rPr/>
              <a:t> </a:t>
            </a:r>
            <a:r>
              <a:rPr/>
              <a:t>the</a:t>
            </a:r>
            <a:r>
              <a:rPr/>
              <a:t> </a:t>
            </a:r>
            <a:r>
              <a:rPr/>
              <a:t>angle</a:t>
            </a:r>
            <a:r>
              <a:rPr/>
              <a:t> </a:t>
            </a:r>
            <a:r>
              <a:rPr/>
              <a:t>of</a:t>
            </a:r>
            <a:r>
              <a:rPr/>
              <a:t> </a:t>
            </a:r>
            <a:r>
              <a:rPr/>
              <a:t>the</a:t>
            </a:r>
            <a:r>
              <a:rPr/>
              <a:t> </a:t>
            </a:r>
            <a:r>
              <a:rPr/>
              <a:t>first</a:t>
            </a:r>
            <a:r>
              <a:rPr/>
              <a:t> </a:t>
            </a:r>
            <a:r>
              <a:rPr/>
              <a:t>line</a:t>
            </a:r>
            <a:r>
              <a:rPr/>
              <a:t> </a:t>
            </a:r>
            <a:r>
              <a:rPr/>
              <a:t>segment</a:t>
            </a:r>
            <a:r>
              <a:rPr/>
              <a:t> </a:t>
            </a:r>
            <a:r>
              <a:rPr/>
              <a:t>to</a:t>
            </a:r>
            <a:r>
              <a:rPr/>
              <a:t> </a:t>
            </a:r>
            <a:r>
              <a:rPr/>
              <a:t>the</a:t>
            </a:r>
            <a:r>
              <a:rPr/>
              <a:t> </a:t>
            </a:r>
            <a:r>
              <a:rPr/>
              <a:t>angle</a:t>
            </a:r>
            <a:r>
              <a:rPr/>
              <a:t> </a:t>
            </a:r>
            <a:r>
              <a:rPr/>
              <a:t>of</a:t>
            </a:r>
            <a:r>
              <a:rPr/>
              <a:t> </a:t>
            </a:r>
            <a:r>
              <a:rPr/>
              <a:t>the</a:t>
            </a:r>
            <a:r>
              <a:rPr/>
              <a:t> </a:t>
            </a:r>
            <a:r>
              <a:rPr/>
              <a:t>second</a:t>
            </a:r>
            <a:r>
              <a:rPr/>
              <a:t> </a:t>
            </a:r>
            <a:r>
              <a:rPr/>
              <a:t>line</a:t>
            </a:r>
            <a:r>
              <a:rPr/>
              <a:t> </a:t>
            </a:r>
            <a:r>
              <a:rPr/>
              <a:t>segment.</a:t>
            </a:r>
            <a:r>
              <a:rPr/>
              <a:t> </a:t>
            </a:r>
            <a:r>
              <a:rPr/>
              <a:t>This</a:t>
            </a:r>
            <a:r>
              <a:rPr/>
              <a:t> </a:t>
            </a:r>
            <a:r>
              <a:rPr/>
              <a:t>is</a:t>
            </a:r>
            <a:r>
              <a:rPr/>
              <a:t> </a:t>
            </a:r>
            <a:r>
              <a:rPr/>
              <a:t>not</a:t>
            </a:r>
            <a:r>
              <a:rPr/>
              <a:t> </a:t>
            </a:r>
            <a:r>
              <a:rPr/>
              <a:t>quite</a:t>
            </a:r>
            <a:r>
              <a:rPr/>
              <a:t> </a:t>
            </a:r>
            <a:r>
              <a:rPr/>
              <a:t>as</a:t>
            </a:r>
            <a:r>
              <a:rPr/>
              <a:t> </a:t>
            </a:r>
            <a:r>
              <a:rPr/>
              <a:t>easy</a:t>
            </a:r>
            <a:r>
              <a:rPr/>
              <a:t> </a:t>
            </a:r>
            <a:r>
              <a:rPr/>
              <a:t>as</a:t>
            </a:r>
            <a:r>
              <a:rPr/>
              <a:t> </a:t>
            </a:r>
            <a:r>
              <a:rPr/>
              <a:t>a</a:t>
            </a:r>
            <a:r>
              <a:rPr/>
              <a:t> </a:t>
            </a:r>
            <a:r>
              <a:rPr/>
              <a:t>position</a:t>
            </a:r>
            <a:r>
              <a:rPr/>
              <a:t> </a:t>
            </a:r>
            <a:r>
              <a:rPr/>
              <a:t>or</a:t>
            </a:r>
            <a:r>
              <a:rPr/>
              <a:t> </a:t>
            </a:r>
            <a:r>
              <a:rPr/>
              <a:t>length</a:t>
            </a:r>
            <a:r>
              <a:rPr/>
              <a:t> </a:t>
            </a:r>
            <a:r>
              <a:rPr/>
              <a:t>judgement,</a:t>
            </a:r>
            <a:r>
              <a:rPr/>
              <a:t> </a:t>
            </a:r>
            <a:r>
              <a:rPr/>
              <a:t>but</a:t>
            </a:r>
            <a:r>
              <a:rPr/>
              <a:t> </a:t>
            </a:r>
            <a:r>
              <a:rPr/>
              <a:t>it</a:t>
            </a:r>
            <a:r>
              <a:rPr/>
              <a:t> </a:t>
            </a:r>
            <a:r>
              <a:rPr/>
              <a:t>isn’t</a:t>
            </a:r>
            <a:r>
              <a:rPr/>
              <a:t> </a:t>
            </a:r>
            <a:r>
              <a:rPr/>
              <a:t>too</a:t>
            </a:r>
            <a:r>
              <a:rPr/>
              <a:t> </a:t>
            </a:r>
            <a:r>
              <a:rPr/>
              <a:t>bad</a:t>
            </a:r>
            <a:r>
              <a:rPr/>
              <a:t> </a:t>
            </a:r>
            <a:r>
              <a:rPr/>
              <a:t>either.</a:t>
            </a:r>
          </a:p>
        </p:txBody>
      </p:sp>
      <p:sp>
        <p:nvSpPr>
          <p:cNvPr id="4" name="Slide Number Placeholder 3"/>
          <p:cNvSpPr>
            <a:spLocks noGrp="1"/>
          </p:cNvSpPr>
          <p:nvPr>
            <p:ph type="sldNum" sz="quarter" idx="10"/>
          </p:nvPr>
        </p:nvSpPr>
        <p:spPr/>
        <p:txBody>
          <a:bodyPr/>
          <a:lstStyle/>
          <a:p>
            <a:fld id="{18BDFEC3-8487-43E8-A154-7C12CBC1FFF2}" type="slidenum">
              <a:rPr lang="en-US"/>
              <a:t>43</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graph</a:t>
            </a:r>
            <a:r>
              <a:rPr/>
              <a:t> </a:t>
            </a:r>
            <a:r>
              <a:rPr/>
              <a:t>shows</a:t>
            </a:r>
            <a:r>
              <a:rPr/>
              <a:t> </a:t>
            </a:r>
            <a:r>
              <a:rPr/>
              <a:t>exposure</a:t>
            </a:r>
            <a:r>
              <a:rPr/>
              <a:t> </a:t>
            </a:r>
            <a:r>
              <a:rPr/>
              <a:t>and</a:t>
            </a:r>
            <a:r>
              <a:rPr/>
              <a:t> </a:t>
            </a:r>
            <a:r>
              <a:rPr/>
              <a:t>margin</a:t>
            </a:r>
            <a:r>
              <a:rPr/>
              <a:t> </a:t>
            </a:r>
            <a:r>
              <a:rPr/>
              <a:t>trends</a:t>
            </a:r>
            <a:r>
              <a:rPr/>
              <a:t> </a:t>
            </a:r>
            <a:r>
              <a:rPr/>
              <a:t>on</a:t>
            </a:r>
            <a:r>
              <a:rPr/>
              <a:t> </a:t>
            </a:r>
            <a:r>
              <a:rPr/>
              <a:t>the</a:t>
            </a:r>
            <a:r>
              <a:rPr/>
              <a:t> </a:t>
            </a:r>
            <a:r>
              <a:rPr/>
              <a:t>x</a:t>
            </a:r>
            <a:r>
              <a:rPr/>
              <a:t> </a:t>
            </a:r>
            <a:r>
              <a:rPr/>
              <a:t>and</a:t>
            </a:r>
            <a:r>
              <a:rPr/>
              <a:t> </a:t>
            </a:r>
            <a:r>
              <a:rPr/>
              <a:t>y</a:t>
            </a:r>
            <a:r>
              <a:rPr/>
              <a:t> </a:t>
            </a:r>
            <a:r>
              <a:rPr/>
              <a:t>axes.</a:t>
            </a:r>
            <a:r>
              <a:rPr/>
              <a:t> </a:t>
            </a:r>
            <a:r>
              <a:rPr/>
              <a:t>Larger</a:t>
            </a:r>
            <a:r>
              <a:rPr/>
              <a:t> </a:t>
            </a:r>
            <a:r>
              <a:rPr/>
              <a:t>values</a:t>
            </a:r>
            <a:r>
              <a:rPr/>
              <a:t> </a:t>
            </a:r>
            <a:r>
              <a:rPr/>
              <a:t>are</a:t>
            </a:r>
            <a:r>
              <a:rPr/>
              <a:t> </a:t>
            </a:r>
            <a:r>
              <a:rPr/>
              <a:t>worse</a:t>
            </a:r>
            <a:r>
              <a:rPr/>
              <a:t> </a:t>
            </a:r>
            <a:r>
              <a:rPr/>
              <a:t>on</a:t>
            </a:r>
            <a:r>
              <a:rPr/>
              <a:t> </a:t>
            </a:r>
            <a:r>
              <a:rPr/>
              <a:t>both</a:t>
            </a:r>
            <a:r>
              <a:rPr/>
              <a:t> </a:t>
            </a:r>
            <a:r>
              <a:rPr/>
              <a:t>axes.</a:t>
            </a:r>
            <a:r>
              <a:rPr/>
              <a:t> </a:t>
            </a:r>
            <a:r>
              <a:rPr/>
              <a:t>The</a:t>
            </a:r>
            <a:r>
              <a:rPr/>
              <a:t> </a:t>
            </a:r>
            <a:r>
              <a:rPr/>
              <a:t>size</a:t>
            </a:r>
            <a:r>
              <a:rPr/>
              <a:t> </a:t>
            </a:r>
            <a:r>
              <a:rPr/>
              <a:t>of</a:t>
            </a:r>
            <a:r>
              <a:rPr/>
              <a:t> </a:t>
            </a:r>
            <a:r>
              <a:rPr/>
              <a:t>the</a:t>
            </a:r>
            <a:r>
              <a:rPr/>
              <a:t> </a:t>
            </a:r>
            <a:r>
              <a:rPr/>
              <a:t>bubble</a:t>
            </a:r>
            <a:r>
              <a:rPr/>
              <a:t> </a:t>
            </a:r>
            <a:r>
              <a:rPr/>
              <a:t>is</a:t>
            </a:r>
            <a:r>
              <a:rPr/>
              <a:t> </a:t>
            </a:r>
            <a:r>
              <a:rPr/>
              <a:t>the</a:t>
            </a:r>
            <a:r>
              <a:rPr/>
              <a:t> </a:t>
            </a:r>
            <a:r>
              <a:rPr/>
              <a:t>size</a:t>
            </a:r>
            <a:r>
              <a:rPr/>
              <a:t> </a:t>
            </a:r>
            <a:r>
              <a:rPr/>
              <a:t>of</a:t>
            </a:r>
            <a:r>
              <a:rPr/>
              <a:t> </a:t>
            </a:r>
            <a:r>
              <a:rPr/>
              <a:t>the</a:t>
            </a:r>
            <a:r>
              <a:rPr/>
              <a:t> </a:t>
            </a:r>
            <a:r>
              <a:rPr/>
              <a:t>company</a:t>
            </a:r>
            <a:r>
              <a:rPr/>
              <a:t> </a:t>
            </a:r>
            <a:r>
              <a:rPr/>
              <a:t>(annual</a:t>
            </a:r>
            <a:r>
              <a:rPr/>
              <a:t> </a:t>
            </a:r>
            <a:r>
              <a:rPr/>
              <a:t>sales).</a:t>
            </a:r>
            <a:r>
              <a:rPr/>
              <a:t> </a:t>
            </a:r>
            <a:r>
              <a:rPr/>
              <a:t>There</a:t>
            </a:r>
            <a:r>
              <a:rPr/>
              <a:t> </a:t>
            </a:r>
            <a:r>
              <a:rPr/>
              <a:t>is</a:t>
            </a:r>
            <a:r>
              <a:rPr/>
              <a:t> </a:t>
            </a:r>
            <a:r>
              <a:rPr/>
              <a:t>some</a:t>
            </a:r>
            <a:r>
              <a:rPr/>
              <a:t> </a:t>
            </a:r>
            <a:r>
              <a:rPr/>
              <a:t>ambiguity</a:t>
            </a:r>
            <a:r>
              <a:rPr/>
              <a:t> </a:t>
            </a:r>
            <a:r>
              <a:rPr/>
              <a:t>here–is</a:t>
            </a:r>
            <a:r>
              <a:rPr/>
              <a:t> </a:t>
            </a:r>
            <a:r>
              <a:rPr/>
              <a:t>size</a:t>
            </a:r>
            <a:r>
              <a:rPr/>
              <a:t> </a:t>
            </a:r>
            <a:r>
              <a:rPr/>
              <a:t>measured</a:t>
            </a:r>
            <a:r>
              <a:rPr/>
              <a:t> </a:t>
            </a:r>
            <a:r>
              <a:rPr/>
              <a:t>in</a:t>
            </a:r>
            <a:r>
              <a:rPr/>
              <a:t> </a:t>
            </a:r>
            <a:r>
              <a:rPr/>
              <a:t>terms</a:t>
            </a:r>
            <a:r>
              <a:rPr/>
              <a:t> </a:t>
            </a:r>
            <a:r>
              <a:rPr/>
              <a:t>of</a:t>
            </a:r>
            <a:r>
              <a:rPr/>
              <a:t> </a:t>
            </a:r>
            <a:r>
              <a:rPr/>
              <a:t>diameter</a:t>
            </a:r>
            <a:r>
              <a:rPr/>
              <a:t> </a:t>
            </a:r>
            <a:r>
              <a:rPr/>
              <a:t>or</a:t>
            </a:r>
            <a:r>
              <a:rPr/>
              <a:t> </a:t>
            </a:r>
            <a:r>
              <a:rPr/>
              <a:t>in</a:t>
            </a:r>
            <a:r>
              <a:rPr/>
              <a:t> </a:t>
            </a:r>
            <a:r>
              <a:rPr/>
              <a:t>terms</a:t>
            </a:r>
            <a:r>
              <a:rPr/>
              <a:t> </a:t>
            </a:r>
            <a:r>
              <a:rPr/>
              <a:t>of</a:t>
            </a:r>
            <a:r>
              <a:rPr/>
              <a:t> </a:t>
            </a:r>
            <a:r>
              <a:rPr/>
              <a:t>area.</a:t>
            </a:r>
            <a:r>
              <a:rPr/>
              <a:t> </a:t>
            </a:r>
            <a:r>
              <a:rPr/>
              <a:t>Which</a:t>
            </a:r>
            <a:r>
              <a:rPr/>
              <a:t> </a:t>
            </a:r>
            <a:r>
              <a:rPr/>
              <a:t>is</a:t>
            </a:r>
            <a:r>
              <a:rPr/>
              <a:t> </a:t>
            </a:r>
            <a:r>
              <a:rPr/>
              <a:t>bigger,</a:t>
            </a:r>
            <a:r>
              <a:rPr/>
              <a:t> </a:t>
            </a:r>
            <a:r>
              <a:rPr/>
              <a:t>the</a:t>
            </a:r>
            <a:r>
              <a:rPr/>
              <a:t> </a:t>
            </a:r>
            <a:r>
              <a:rPr/>
              <a:t>brown</a:t>
            </a:r>
            <a:r>
              <a:rPr/>
              <a:t> </a:t>
            </a:r>
            <a:r>
              <a:rPr/>
              <a:t>circle</a:t>
            </a:r>
            <a:r>
              <a:rPr/>
              <a:t> </a:t>
            </a:r>
            <a:r>
              <a:rPr/>
              <a:t>(Metro)</a:t>
            </a:r>
            <a:r>
              <a:rPr/>
              <a:t> </a:t>
            </a:r>
            <a:r>
              <a:rPr/>
              <a:t>or</a:t>
            </a:r>
            <a:r>
              <a:rPr/>
              <a:t> </a:t>
            </a:r>
            <a:r>
              <a:rPr/>
              <a:t>the</a:t>
            </a:r>
            <a:r>
              <a:rPr/>
              <a:t> </a:t>
            </a:r>
            <a:r>
              <a:rPr/>
              <a:t>dark</a:t>
            </a:r>
            <a:r>
              <a:rPr/>
              <a:t> </a:t>
            </a:r>
            <a:r>
              <a:rPr/>
              <a:t>blue</a:t>
            </a:r>
            <a:r>
              <a:rPr/>
              <a:t> </a:t>
            </a:r>
            <a:r>
              <a:rPr/>
              <a:t>circle</a:t>
            </a:r>
            <a:r>
              <a:rPr/>
              <a:t> </a:t>
            </a:r>
            <a:r>
              <a:rPr/>
              <a:t>(Tesco)?</a:t>
            </a:r>
          </a:p>
        </p:txBody>
      </p:sp>
      <p:sp>
        <p:nvSpPr>
          <p:cNvPr id="4" name="Slide Number Placeholder 3"/>
          <p:cNvSpPr>
            <a:spLocks noGrp="1"/>
          </p:cNvSpPr>
          <p:nvPr>
            <p:ph type="sldNum" sz="quarter" idx="10"/>
          </p:nvPr>
        </p:nvSpPr>
        <p:spPr/>
        <p:txBody>
          <a:bodyPr/>
          <a:lstStyle/>
          <a:p>
            <a:fld id="{18BDFEC3-8487-43E8-A154-7C12CBC1FFF2}" type="slidenum">
              <a:rPr lang="en-US"/>
              <a:t>45</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What</a:t>
            </a:r>
            <a:r>
              <a:rPr/>
              <a:t> </a:t>
            </a:r>
            <a:r>
              <a:rPr/>
              <a:t>city</a:t>
            </a:r>
            <a:r>
              <a:rPr/>
              <a:t> </a:t>
            </a:r>
            <a:r>
              <a:rPr/>
              <a:t>gets</a:t>
            </a:r>
            <a:r>
              <a:rPr/>
              <a:t> </a:t>
            </a:r>
            <a:r>
              <a:rPr/>
              <a:t>more</a:t>
            </a:r>
            <a:r>
              <a:rPr/>
              <a:t> </a:t>
            </a:r>
            <a:r>
              <a:rPr/>
              <a:t>snowfall,</a:t>
            </a:r>
            <a:r>
              <a:rPr/>
              <a:t> </a:t>
            </a:r>
            <a:r>
              <a:rPr/>
              <a:t>Remington,</a:t>
            </a:r>
            <a:r>
              <a:rPr/>
              <a:t> </a:t>
            </a:r>
            <a:r>
              <a:rPr/>
              <a:t>in</a:t>
            </a:r>
            <a:r>
              <a:rPr/>
              <a:t> </a:t>
            </a:r>
            <a:r>
              <a:rPr/>
              <a:t>the</a:t>
            </a:r>
            <a:r>
              <a:rPr/>
              <a:t> </a:t>
            </a:r>
            <a:r>
              <a:rPr/>
              <a:t>southwester</a:t>
            </a:r>
            <a:r>
              <a:rPr/>
              <a:t> </a:t>
            </a:r>
            <a:r>
              <a:rPr/>
              <a:t>corner</a:t>
            </a:r>
            <a:r>
              <a:rPr/>
              <a:t> </a:t>
            </a:r>
            <a:r>
              <a:rPr/>
              <a:t>of</a:t>
            </a:r>
            <a:r>
              <a:rPr/>
              <a:t> </a:t>
            </a:r>
            <a:r>
              <a:rPr/>
              <a:t>the</a:t>
            </a:r>
            <a:r>
              <a:rPr/>
              <a:t> </a:t>
            </a:r>
            <a:r>
              <a:rPr/>
              <a:t>state,</a:t>
            </a:r>
            <a:r>
              <a:rPr/>
              <a:t> </a:t>
            </a:r>
            <a:r>
              <a:rPr/>
              <a:t>or</a:t>
            </a:r>
            <a:r>
              <a:rPr/>
              <a:t> </a:t>
            </a:r>
            <a:r>
              <a:rPr/>
              <a:t>Newport,</a:t>
            </a:r>
            <a:r>
              <a:rPr/>
              <a:t> </a:t>
            </a:r>
            <a:r>
              <a:rPr/>
              <a:t>in</a:t>
            </a:r>
            <a:r>
              <a:rPr/>
              <a:t> </a:t>
            </a:r>
            <a:r>
              <a:rPr/>
              <a:t>the</a:t>
            </a:r>
            <a:r>
              <a:rPr/>
              <a:t> </a:t>
            </a:r>
            <a:r>
              <a:rPr/>
              <a:t>northeast</a:t>
            </a:r>
            <a:r>
              <a:rPr/>
              <a:t> </a:t>
            </a:r>
            <a:r>
              <a:rPr/>
              <a:t>corner</a:t>
            </a:r>
            <a:r>
              <a:rPr/>
              <a:t> </a:t>
            </a:r>
            <a:r>
              <a:rPr/>
              <a:t>of</a:t>
            </a:r>
            <a:r>
              <a:rPr/>
              <a:t> </a:t>
            </a:r>
            <a:r>
              <a:rPr/>
              <a:t>the</a:t>
            </a:r>
            <a:r>
              <a:rPr/>
              <a:t> </a:t>
            </a:r>
            <a:r>
              <a:rPr/>
              <a:t>state?</a:t>
            </a:r>
          </a:p>
        </p:txBody>
      </p:sp>
      <p:sp>
        <p:nvSpPr>
          <p:cNvPr id="4" name="Slide Number Placeholder 3"/>
          <p:cNvSpPr>
            <a:spLocks noGrp="1"/>
          </p:cNvSpPr>
          <p:nvPr>
            <p:ph type="sldNum" sz="quarter" idx="10"/>
          </p:nvPr>
        </p:nvSpPr>
        <p:spPr/>
        <p:txBody>
          <a:bodyPr/>
          <a:lstStyle/>
          <a:p>
            <a:fld id="{18BDFEC3-8487-43E8-A154-7C12CBC1FFF2}" type="slidenum">
              <a:rPr lang="en-US"/>
              <a:t>47</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Some</a:t>
            </a:r>
            <a:r>
              <a:rPr/>
              <a:t> </a:t>
            </a:r>
            <a:r>
              <a:rPr/>
              <a:t>sotware</a:t>
            </a:r>
            <a:r>
              <a:rPr/>
              <a:t> </a:t>
            </a:r>
            <a:r>
              <a:rPr/>
              <a:t>packages</a:t>
            </a:r>
            <a:r>
              <a:rPr/>
              <a:t> </a:t>
            </a:r>
            <a:r>
              <a:rPr/>
              <a:t>allow</a:t>
            </a:r>
            <a:r>
              <a:rPr/>
              <a:t> </a:t>
            </a:r>
            <a:r>
              <a:rPr/>
              <a:t>you</a:t>
            </a:r>
            <a:r>
              <a:rPr/>
              <a:t> </a:t>
            </a:r>
            <a:r>
              <a:rPr/>
              <a:t>to</a:t>
            </a:r>
            <a:r>
              <a:rPr/>
              <a:t> </a:t>
            </a:r>
            <a:r>
              <a:rPr/>
              <a:t>add</a:t>
            </a:r>
            <a:r>
              <a:rPr/>
              <a:t> </a:t>
            </a:r>
            <a:r>
              <a:rPr/>
              <a:t>some</a:t>
            </a:r>
            <a:r>
              <a:rPr/>
              <a:t> </a:t>
            </a:r>
            <a:r>
              <a:rPr/>
              <a:t>depth</a:t>
            </a:r>
            <a:r>
              <a:rPr/>
              <a:t> </a:t>
            </a:r>
            <a:r>
              <a:rPr/>
              <a:t>to</a:t>
            </a:r>
            <a:r>
              <a:rPr/>
              <a:t> </a:t>
            </a:r>
            <a:r>
              <a:rPr/>
              <a:t>your</a:t>
            </a:r>
            <a:r>
              <a:rPr/>
              <a:t> </a:t>
            </a:r>
            <a:r>
              <a:rPr/>
              <a:t>pie</a:t>
            </a:r>
            <a:r>
              <a:rPr/>
              <a:t> </a:t>
            </a:r>
            <a:r>
              <a:rPr/>
              <a:t>chart.</a:t>
            </a:r>
            <a:r>
              <a:rPr/>
              <a:t> </a:t>
            </a:r>
            <a:r>
              <a:rPr/>
              <a:t>This</a:t>
            </a:r>
            <a:r>
              <a:rPr/>
              <a:t> </a:t>
            </a:r>
            <a:r>
              <a:rPr/>
              <a:t>can</a:t>
            </a:r>
            <a:r>
              <a:rPr/>
              <a:t> </a:t>
            </a:r>
            <a:r>
              <a:rPr/>
              <a:t>catch</a:t>
            </a:r>
            <a:r>
              <a:rPr/>
              <a:t> </a:t>
            </a:r>
            <a:r>
              <a:rPr/>
              <a:t>your</a:t>
            </a:r>
            <a:r>
              <a:rPr/>
              <a:t> </a:t>
            </a:r>
            <a:r>
              <a:rPr/>
              <a:t>eye,</a:t>
            </a:r>
            <a:r>
              <a:rPr/>
              <a:t> </a:t>
            </a:r>
            <a:r>
              <a:rPr/>
              <a:t>at</a:t>
            </a:r>
            <a:r>
              <a:rPr/>
              <a:t> </a:t>
            </a:r>
            <a:r>
              <a:rPr/>
              <a:t>first,</a:t>
            </a:r>
            <a:r>
              <a:rPr/>
              <a:t> </a:t>
            </a:r>
            <a:r>
              <a:rPr/>
              <a:t>but</a:t>
            </a:r>
            <a:r>
              <a:rPr/>
              <a:t> </a:t>
            </a:r>
            <a:r>
              <a:rPr/>
              <a:t>almost</a:t>
            </a:r>
            <a:r>
              <a:rPr/>
              <a:t> </a:t>
            </a:r>
            <a:r>
              <a:rPr/>
              <a:t>all</a:t>
            </a:r>
            <a:r>
              <a:rPr/>
              <a:t> </a:t>
            </a:r>
            <a:r>
              <a:rPr/>
              <a:t>experts</a:t>
            </a:r>
            <a:r>
              <a:rPr/>
              <a:t> </a:t>
            </a:r>
            <a:r>
              <a:rPr/>
              <a:t>hate</a:t>
            </a:r>
            <a:r>
              <a:rPr/>
              <a:t> </a:t>
            </a:r>
            <a:r>
              <a:rPr/>
              <a:t>this</a:t>
            </a:r>
            <a:r>
              <a:rPr/>
              <a:t> </a:t>
            </a:r>
            <a:r>
              <a:rPr/>
              <a:t>approach.</a:t>
            </a:r>
            <a:r>
              <a:rPr/>
              <a:t> </a:t>
            </a:r>
            <a:r>
              <a:rPr/>
              <a:t>The</a:t>
            </a:r>
            <a:r>
              <a:rPr/>
              <a:t> </a:t>
            </a:r>
            <a:r>
              <a:rPr/>
              <a:t>most</a:t>
            </a:r>
            <a:r>
              <a:rPr/>
              <a:t> </a:t>
            </a:r>
            <a:r>
              <a:rPr/>
              <a:t>common</a:t>
            </a:r>
            <a:r>
              <a:rPr/>
              <a:t> </a:t>
            </a:r>
            <a:r>
              <a:rPr/>
              <a:t>complaint</a:t>
            </a:r>
            <a:r>
              <a:rPr/>
              <a:t> </a:t>
            </a:r>
            <a:r>
              <a:rPr/>
              <a:t>is</a:t>
            </a:r>
            <a:r>
              <a:rPr/>
              <a:t> </a:t>
            </a:r>
            <a:r>
              <a:rPr/>
              <a:t>that</a:t>
            </a:r>
            <a:r>
              <a:rPr/>
              <a:t> </a:t>
            </a:r>
            <a:r>
              <a:rPr/>
              <a:t>the</a:t>
            </a:r>
            <a:r>
              <a:rPr/>
              <a:t> </a:t>
            </a:r>
            <a:r>
              <a:rPr/>
              <a:t>three</a:t>
            </a:r>
            <a:r>
              <a:rPr/>
              <a:t> </a:t>
            </a:r>
            <a:r>
              <a:rPr/>
              <a:t>dimensional</a:t>
            </a:r>
            <a:r>
              <a:rPr/>
              <a:t> </a:t>
            </a:r>
            <a:r>
              <a:rPr/>
              <a:t>effects</a:t>
            </a:r>
            <a:r>
              <a:rPr/>
              <a:t> </a:t>
            </a:r>
            <a:r>
              <a:rPr/>
              <a:t>make</a:t>
            </a:r>
            <a:r>
              <a:rPr/>
              <a:t> </a:t>
            </a:r>
            <a:r>
              <a:rPr/>
              <a:t>a</a:t>
            </a:r>
            <a:r>
              <a:rPr/>
              <a:t> </a:t>
            </a:r>
            <a:r>
              <a:rPr/>
              <a:t>graph</a:t>
            </a:r>
            <a:r>
              <a:rPr/>
              <a:t> </a:t>
            </a:r>
            <a:r>
              <a:rPr/>
              <a:t>worse.</a:t>
            </a:r>
          </a:p>
          <a:p>
            <a:pPr lvl="0" marL="0" indent="0">
              <a:buNone/>
            </a:pPr>
          </a:p>
          <a:p>
            <a:pPr lvl="0" marL="0" indent="0">
              <a:buNone/>
            </a:pPr>
            <a:r>
              <a:rPr/>
              <a:t>Worse</a:t>
            </a:r>
            <a:r>
              <a:rPr/>
              <a:t> </a:t>
            </a:r>
            <a:r>
              <a:rPr/>
              <a:t>means</a:t>
            </a:r>
            <a:r>
              <a:rPr/>
              <a:t> </a:t>
            </a:r>
            <a:r>
              <a:rPr/>
              <a:t>that</a:t>
            </a:r>
            <a:r>
              <a:rPr/>
              <a:t> </a:t>
            </a:r>
            <a:r>
              <a:rPr/>
              <a:t>it</a:t>
            </a:r>
            <a:r>
              <a:rPr/>
              <a:t> </a:t>
            </a:r>
            <a:r>
              <a:rPr/>
              <a:t>slows</a:t>
            </a:r>
            <a:r>
              <a:rPr/>
              <a:t> </a:t>
            </a:r>
            <a:r>
              <a:rPr/>
              <a:t>you</a:t>
            </a:r>
            <a:r>
              <a:rPr/>
              <a:t> </a:t>
            </a:r>
            <a:r>
              <a:rPr/>
              <a:t>down</a:t>
            </a:r>
            <a:r>
              <a:rPr/>
              <a:t> </a:t>
            </a:r>
            <a:r>
              <a:rPr/>
              <a:t>and</a:t>
            </a:r>
            <a:r>
              <a:rPr/>
              <a:t> </a:t>
            </a:r>
            <a:r>
              <a:rPr/>
              <a:t>it</a:t>
            </a:r>
            <a:r>
              <a:rPr/>
              <a:t> </a:t>
            </a:r>
            <a:r>
              <a:rPr/>
              <a:t>decreases</a:t>
            </a:r>
            <a:r>
              <a:rPr/>
              <a:t> </a:t>
            </a:r>
            <a:r>
              <a:rPr/>
              <a:t>the</a:t>
            </a:r>
            <a:r>
              <a:rPr/>
              <a:t> </a:t>
            </a:r>
            <a:r>
              <a:rPr/>
              <a:t>accuracy</a:t>
            </a:r>
            <a:r>
              <a:rPr/>
              <a:t> </a:t>
            </a:r>
            <a:r>
              <a:rPr/>
              <a:t>of</a:t>
            </a:r>
            <a:r>
              <a:rPr/>
              <a:t> </a:t>
            </a:r>
            <a:r>
              <a:rPr/>
              <a:t>your</a:t>
            </a:r>
            <a:r>
              <a:rPr/>
              <a:t> </a:t>
            </a:r>
            <a:r>
              <a:rPr/>
              <a:t>response.</a:t>
            </a:r>
            <a:r>
              <a:rPr/>
              <a:t> </a:t>
            </a:r>
            <a:r>
              <a:rPr/>
              <a:t>So</a:t>
            </a:r>
            <a:r>
              <a:rPr/>
              <a:t> </a:t>
            </a:r>
            <a:r>
              <a:rPr/>
              <a:t>here’s</a:t>
            </a:r>
            <a:r>
              <a:rPr/>
              <a:t> </a:t>
            </a:r>
            <a:r>
              <a:rPr/>
              <a:t>a</a:t>
            </a:r>
            <a:r>
              <a:rPr/>
              <a:t> </a:t>
            </a:r>
            <a:r>
              <a:rPr/>
              <a:t>question.</a:t>
            </a:r>
            <a:r>
              <a:rPr/>
              <a:t> </a:t>
            </a:r>
            <a:r>
              <a:rPr/>
              <a:t>What</a:t>
            </a:r>
            <a:r>
              <a:rPr/>
              <a:t> </a:t>
            </a:r>
            <a:r>
              <a:rPr/>
              <a:t>percentage</a:t>
            </a:r>
            <a:r>
              <a:rPr/>
              <a:t> </a:t>
            </a:r>
            <a:r>
              <a:rPr/>
              <a:t>of</a:t>
            </a:r>
            <a:r>
              <a:rPr/>
              <a:t> </a:t>
            </a:r>
            <a:r>
              <a:rPr/>
              <a:t>your</a:t>
            </a:r>
            <a:r>
              <a:rPr/>
              <a:t> </a:t>
            </a:r>
            <a:r>
              <a:rPr/>
              <a:t>sample</a:t>
            </a:r>
            <a:r>
              <a:rPr/>
              <a:t> </a:t>
            </a:r>
            <a:r>
              <a:rPr/>
              <a:t>is</a:t>
            </a:r>
            <a:r>
              <a:rPr/>
              <a:t> </a:t>
            </a:r>
            <a:r>
              <a:rPr/>
              <a:t>single/never</a:t>
            </a:r>
            <a:r>
              <a:rPr/>
              <a:t> </a:t>
            </a:r>
            <a:r>
              <a:rPr/>
              <a:t>married?</a:t>
            </a:r>
            <a:r>
              <a:rPr/>
              <a:t> </a:t>
            </a:r>
            <a:r>
              <a:rPr/>
              <a:t>THe</a:t>
            </a:r>
            <a:r>
              <a:rPr/>
              <a:t> </a:t>
            </a:r>
            <a:r>
              <a:rPr/>
              <a:t>three</a:t>
            </a:r>
            <a:r>
              <a:rPr/>
              <a:t> </a:t>
            </a:r>
            <a:r>
              <a:rPr/>
              <a:t>dimensional</a:t>
            </a:r>
            <a:r>
              <a:rPr/>
              <a:t> </a:t>
            </a:r>
            <a:r>
              <a:rPr/>
              <a:t>effects</a:t>
            </a:r>
            <a:r>
              <a:rPr/>
              <a:t> </a:t>
            </a:r>
            <a:r>
              <a:rPr/>
              <a:t>slow</a:t>
            </a:r>
            <a:r>
              <a:rPr/>
              <a:t> </a:t>
            </a:r>
            <a:r>
              <a:rPr/>
              <a:t>you</a:t>
            </a:r>
            <a:r>
              <a:rPr/>
              <a:t> </a:t>
            </a:r>
            <a:r>
              <a:rPr/>
              <a:t>down.</a:t>
            </a:r>
            <a:r>
              <a:rPr/>
              <a:t> </a:t>
            </a:r>
            <a:r>
              <a:rPr/>
              <a:t>So</a:t>
            </a:r>
            <a:r>
              <a:rPr/>
              <a:t> </a:t>
            </a:r>
            <a:r>
              <a:rPr/>
              <a:t>for</a:t>
            </a:r>
            <a:r>
              <a:rPr/>
              <a:t> </a:t>
            </a:r>
            <a:r>
              <a:rPr/>
              <a:t>this</a:t>
            </a:r>
            <a:r>
              <a:rPr/>
              <a:t> </a:t>
            </a:r>
            <a:r>
              <a:rPr/>
              <a:t>three</a:t>
            </a:r>
            <a:r>
              <a:rPr/>
              <a:t> </a:t>
            </a:r>
            <a:r>
              <a:rPr/>
              <a:t>dimensional</a:t>
            </a:r>
            <a:r>
              <a:rPr/>
              <a:t> </a:t>
            </a:r>
            <a:r>
              <a:rPr/>
              <a:t>bar</a:t>
            </a:r>
            <a:r>
              <a:rPr/>
              <a:t> </a:t>
            </a:r>
            <a:r>
              <a:rPr/>
              <a:t>chart,</a:t>
            </a:r>
            <a:r>
              <a:rPr/>
              <a:t> </a:t>
            </a:r>
            <a:r>
              <a:rPr/>
              <a:t>do</a:t>
            </a:r>
            <a:r>
              <a:rPr/>
              <a:t> </a:t>
            </a:r>
            <a:r>
              <a:rPr/>
              <a:t>you</a:t>
            </a:r>
            <a:r>
              <a:rPr/>
              <a:t> </a:t>
            </a:r>
            <a:r>
              <a:rPr/>
              <a:t>measure</a:t>
            </a:r>
            <a:r>
              <a:rPr/>
              <a:t> </a:t>
            </a:r>
            <a:r>
              <a:rPr/>
              <a:t>the</a:t>
            </a:r>
            <a:r>
              <a:rPr/>
              <a:t> </a:t>
            </a:r>
            <a:r>
              <a:rPr/>
              <a:t>height</a:t>
            </a:r>
            <a:r>
              <a:rPr/>
              <a:t> </a:t>
            </a:r>
            <a:r>
              <a:rPr/>
              <a:t>of</a:t>
            </a:r>
            <a:r>
              <a:rPr/>
              <a:t> </a:t>
            </a:r>
            <a:r>
              <a:rPr/>
              <a:t>the</a:t>
            </a:r>
            <a:r>
              <a:rPr/>
              <a:t> </a:t>
            </a:r>
            <a:r>
              <a:rPr/>
              <a:t>single/never</a:t>
            </a:r>
            <a:r>
              <a:rPr/>
              <a:t> </a:t>
            </a:r>
            <a:r>
              <a:rPr/>
              <a:t>married</a:t>
            </a:r>
            <a:r>
              <a:rPr/>
              <a:t> </a:t>
            </a:r>
            <a:r>
              <a:rPr/>
              <a:t>bar</a:t>
            </a:r>
            <a:r>
              <a:rPr/>
              <a:t> </a:t>
            </a:r>
            <a:r>
              <a:rPr/>
              <a:t>by</a:t>
            </a:r>
            <a:r>
              <a:rPr/>
              <a:t> </a:t>
            </a:r>
            <a:r>
              <a:rPr/>
              <a:t>projecting</a:t>
            </a:r>
            <a:r>
              <a:rPr/>
              <a:t> </a:t>
            </a:r>
            <a:r>
              <a:rPr/>
              <a:t>the</a:t>
            </a:r>
            <a:r>
              <a:rPr/>
              <a:t> </a:t>
            </a:r>
            <a:r>
              <a:rPr/>
              <a:t>front</a:t>
            </a:r>
            <a:r>
              <a:rPr/>
              <a:t> </a:t>
            </a:r>
            <a:r>
              <a:rPr/>
              <a:t>of</a:t>
            </a:r>
            <a:r>
              <a:rPr/>
              <a:t> </a:t>
            </a:r>
            <a:r>
              <a:rPr/>
              <a:t>the</a:t>
            </a:r>
            <a:r>
              <a:rPr/>
              <a:t> </a:t>
            </a:r>
            <a:r>
              <a:rPr/>
              <a:t>bar</a:t>
            </a:r>
            <a:r>
              <a:rPr/>
              <a:t> </a:t>
            </a:r>
            <a:r>
              <a:rPr/>
              <a:t>to</a:t>
            </a:r>
            <a:r>
              <a:rPr/>
              <a:t> </a:t>
            </a:r>
            <a:r>
              <a:rPr/>
              <a:t>the</a:t>
            </a:r>
            <a:r>
              <a:rPr/>
              <a:t> </a:t>
            </a:r>
            <a:r>
              <a:rPr/>
              <a:t>axis</a:t>
            </a:r>
            <a:r>
              <a:rPr/>
              <a:t> </a:t>
            </a:r>
            <a:r>
              <a:rPr/>
              <a:t>on</a:t>
            </a:r>
            <a:r>
              <a:rPr/>
              <a:t> </a:t>
            </a:r>
            <a:r>
              <a:rPr/>
              <a:t>the</a:t>
            </a:r>
            <a:r>
              <a:rPr/>
              <a:t> </a:t>
            </a:r>
            <a:r>
              <a:rPr/>
              <a:t>left</a:t>
            </a:r>
            <a:r>
              <a:rPr/>
              <a:t> </a:t>
            </a:r>
            <a:r>
              <a:rPr/>
              <a:t>or</a:t>
            </a:r>
            <a:r>
              <a:rPr/>
              <a:t> </a:t>
            </a:r>
            <a:r>
              <a:rPr/>
              <a:t>by</a:t>
            </a:r>
            <a:r>
              <a:rPr/>
              <a:t> </a:t>
            </a:r>
            <a:r>
              <a:rPr/>
              <a:t>projecting</a:t>
            </a:r>
            <a:r>
              <a:rPr/>
              <a:t> </a:t>
            </a:r>
            <a:r>
              <a:rPr/>
              <a:t>the</a:t>
            </a:r>
            <a:r>
              <a:rPr/>
              <a:t> </a:t>
            </a:r>
            <a:r>
              <a:rPr/>
              <a:t>back</a:t>
            </a:r>
            <a:r>
              <a:rPr/>
              <a:t> </a:t>
            </a:r>
            <a:r>
              <a:rPr/>
              <a:t>of</a:t>
            </a:r>
            <a:r>
              <a:rPr/>
              <a:t> </a:t>
            </a:r>
            <a:r>
              <a:rPr/>
              <a:t>the</a:t>
            </a:r>
            <a:r>
              <a:rPr/>
              <a:t> </a:t>
            </a:r>
            <a:r>
              <a:rPr/>
              <a:t>bar?</a:t>
            </a:r>
            <a:r>
              <a:rPr/>
              <a:t> </a:t>
            </a:r>
            <a:r>
              <a:rPr/>
              <a:t>Actually,</a:t>
            </a:r>
            <a:r>
              <a:rPr/>
              <a:t> </a:t>
            </a:r>
            <a:r>
              <a:rPr/>
              <a:t>you</a:t>
            </a:r>
            <a:r>
              <a:rPr/>
              <a:t> </a:t>
            </a:r>
            <a:r>
              <a:rPr/>
              <a:t>need</a:t>
            </a:r>
            <a:r>
              <a:rPr/>
              <a:t> </a:t>
            </a:r>
            <a:r>
              <a:rPr/>
              <a:t>to</a:t>
            </a:r>
            <a:r>
              <a:rPr/>
              <a:t> </a:t>
            </a:r>
            <a:r>
              <a:rPr/>
              <a:t>first</a:t>
            </a:r>
            <a:r>
              <a:rPr/>
              <a:t> </a:t>
            </a:r>
            <a:r>
              <a:rPr/>
              <a:t>project</a:t>
            </a:r>
            <a:r>
              <a:rPr/>
              <a:t> </a:t>
            </a:r>
            <a:r>
              <a:rPr/>
              <a:t>to</a:t>
            </a:r>
            <a:r>
              <a:rPr/>
              <a:t> </a:t>
            </a:r>
            <a:r>
              <a:rPr/>
              <a:t>the</a:t>
            </a:r>
            <a:r>
              <a:rPr/>
              <a:t> </a:t>
            </a:r>
            <a:r>
              <a:rPr/>
              <a:t>back</a:t>
            </a:r>
            <a:r>
              <a:rPr/>
              <a:t> </a:t>
            </a:r>
            <a:r>
              <a:rPr/>
              <a:t>“</a:t>
            </a:r>
            <a:r>
              <a:rPr/>
              <a:t>wall</a:t>
            </a:r>
            <a:r>
              <a:rPr/>
              <a:t>”</a:t>
            </a:r>
            <a:r>
              <a:rPr/>
              <a:t> </a:t>
            </a:r>
            <a:r>
              <a:rPr/>
              <a:t>because</a:t>
            </a:r>
            <a:r>
              <a:rPr/>
              <a:t> </a:t>
            </a:r>
            <a:r>
              <a:rPr/>
              <a:t>the</a:t>
            </a:r>
            <a:r>
              <a:rPr/>
              <a:t> </a:t>
            </a:r>
            <a:r>
              <a:rPr/>
              <a:t>bars</a:t>
            </a:r>
            <a:r>
              <a:rPr/>
              <a:t> </a:t>
            </a:r>
            <a:r>
              <a:rPr/>
              <a:t>are</a:t>
            </a:r>
            <a:r>
              <a:rPr/>
              <a:t> </a:t>
            </a:r>
            <a:r>
              <a:rPr/>
              <a:t>placed</a:t>
            </a:r>
            <a:r>
              <a:rPr/>
              <a:t> </a:t>
            </a:r>
            <a:r>
              <a:rPr/>
              <a:t>a</a:t>
            </a:r>
            <a:r>
              <a:rPr/>
              <a:t> </a:t>
            </a:r>
            <a:r>
              <a:rPr/>
              <a:t>small</a:t>
            </a:r>
            <a:r>
              <a:rPr/>
              <a:t> </a:t>
            </a:r>
            <a:r>
              <a:rPr/>
              <a:t>distance</a:t>
            </a:r>
            <a:r>
              <a:rPr/>
              <a:t> </a:t>
            </a:r>
            <a:r>
              <a:rPr/>
              <a:t>in</a:t>
            </a:r>
            <a:r>
              <a:rPr/>
              <a:t> </a:t>
            </a:r>
            <a:r>
              <a:rPr/>
              <a:t>front.</a:t>
            </a:r>
          </a:p>
        </p:txBody>
      </p:sp>
      <p:sp>
        <p:nvSpPr>
          <p:cNvPr id="4" name="Slide Number Placeholder 3"/>
          <p:cNvSpPr>
            <a:spLocks noGrp="1"/>
          </p:cNvSpPr>
          <p:nvPr>
            <p:ph type="sldNum" sz="quarter" idx="10"/>
          </p:nvPr>
        </p:nvSpPr>
        <p:spPr/>
        <p:txBody>
          <a:bodyPr/>
          <a:lstStyle/>
          <a:p>
            <a:fld id="{18BDFEC3-8487-43E8-A154-7C12CBC1FFF2}" type="slidenum">
              <a:rPr lang="en-US"/>
              <a:t>48</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Once</a:t>
            </a:r>
            <a:r>
              <a:rPr/>
              <a:t> </a:t>
            </a:r>
            <a:r>
              <a:rPr/>
              <a:t>you</a:t>
            </a:r>
            <a:r>
              <a:rPr/>
              <a:t> </a:t>
            </a:r>
            <a:r>
              <a:rPr/>
              <a:t>realize</a:t>
            </a:r>
            <a:r>
              <a:rPr/>
              <a:t> </a:t>
            </a:r>
            <a:r>
              <a:rPr/>
              <a:t>that</a:t>
            </a:r>
            <a:r>
              <a:rPr/>
              <a:t> </a:t>
            </a:r>
            <a:r>
              <a:rPr/>
              <a:t>you</a:t>
            </a:r>
            <a:r>
              <a:rPr/>
              <a:t> </a:t>
            </a:r>
            <a:r>
              <a:rPr/>
              <a:t>need</a:t>
            </a:r>
            <a:r>
              <a:rPr/>
              <a:t> </a:t>
            </a:r>
            <a:r>
              <a:rPr/>
              <a:t>to</a:t>
            </a:r>
            <a:r>
              <a:rPr/>
              <a:t> </a:t>
            </a:r>
            <a:r>
              <a:rPr/>
              <a:t>project</a:t>
            </a:r>
            <a:r>
              <a:rPr/>
              <a:t> </a:t>
            </a:r>
            <a:r>
              <a:rPr/>
              <a:t>to</a:t>
            </a:r>
            <a:r>
              <a:rPr/>
              <a:t> </a:t>
            </a:r>
            <a:r>
              <a:rPr/>
              <a:t>the</a:t>
            </a:r>
            <a:r>
              <a:rPr/>
              <a:t> </a:t>
            </a:r>
            <a:r>
              <a:rPr/>
              <a:t>back</a:t>
            </a:r>
            <a:r>
              <a:rPr/>
              <a:t> </a:t>
            </a:r>
            <a:r>
              <a:rPr/>
              <a:t>wall,</a:t>
            </a:r>
            <a:r>
              <a:rPr/>
              <a:t> </a:t>
            </a:r>
            <a:r>
              <a:rPr/>
              <a:t>you</a:t>
            </a:r>
            <a:r>
              <a:rPr/>
              <a:t> </a:t>
            </a:r>
            <a:r>
              <a:rPr/>
              <a:t>have</a:t>
            </a:r>
            <a:r>
              <a:rPr/>
              <a:t> </a:t>
            </a:r>
            <a:r>
              <a:rPr/>
              <a:t>to</a:t>
            </a:r>
            <a:r>
              <a:rPr/>
              <a:t> </a:t>
            </a:r>
            <a:r>
              <a:rPr/>
              <a:t>do</a:t>
            </a:r>
            <a:r>
              <a:rPr/>
              <a:t> </a:t>
            </a:r>
            <a:r>
              <a:rPr/>
              <a:t>this</a:t>
            </a:r>
            <a:r>
              <a:rPr/>
              <a:t> </a:t>
            </a:r>
            <a:r>
              <a:rPr/>
              <a:t>accurately.</a:t>
            </a:r>
            <a:r>
              <a:rPr/>
              <a:t> </a:t>
            </a:r>
            <a:r>
              <a:rPr/>
              <a:t>Notice</a:t>
            </a:r>
            <a:r>
              <a:rPr/>
              <a:t> </a:t>
            </a:r>
            <a:r>
              <a:rPr/>
              <a:t>that</a:t>
            </a:r>
            <a:r>
              <a:rPr/>
              <a:t> </a:t>
            </a:r>
            <a:r>
              <a:rPr/>
              <a:t>it</a:t>
            </a:r>
            <a:r>
              <a:rPr/>
              <a:t> </a:t>
            </a:r>
            <a:r>
              <a:rPr/>
              <a:t>is</a:t>
            </a:r>
            <a:r>
              <a:rPr/>
              <a:t> </a:t>
            </a:r>
            <a:r>
              <a:rPr/>
              <a:t>not</a:t>
            </a:r>
            <a:r>
              <a:rPr/>
              <a:t> </a:t>
            </a:r>
            <a:r>
              <a:rPr/>
              <a:t>a</a:t>
            </a:r>
            <a:r>
              <a:rPr/>
              <a:t> </a:t>
            </a:r>
            <a:r>
              <a:rPr/>
              <a:t>simple</a:t>
            </a:r>
            <a:r>
              <a:rPr/>
              <a:t> </a:t>
            </a:r>
            <a:r>
              <a:rPr/>
              <a:t>horizontal</a:t>
            </a:r>
            <a:r>
              <a:rPr/>
              <a:t> </a:t>
            </a:r>
            <a:r>
              <a:rPr/>
              <a:t>or</a:t>
            </a:r>
            <a:r>
              <a:rPr/>
              <a:t> </a:t>
            </a:r>
            <a:r>
              <a:rPr/>
              <a:t>vertical</a:t>
            </a:r>
            <a:r>
              <a:rPr/>
              <a:t> </a:t>
            </a:r>
            <a:r>
              <a:rPr/>
              <a:t>projection.</a:t>
            </a:r>
            <a:r>
              <a:rPr/>
              <a:t> </a:t>
            </a:r>
            <a:r>
              <a:rPr/>
              <a:t>Instead</a:t>
            </a:r>
            <a:r>
              <a:rPr/>
              <a:t> </a:t>
            </a:r>
            <a:r>
              <a:rPr/>
              <a:t>you</a:t>
            </a:r>
            <a:r>
              <a:rPr/>
              <a:t> </a:t>
            </a:r>
            <a:r>
              <a:rPr/>
              <a:t>have</a:t>
            </a:r>
            <a:r>
              <a:rPr/>
              <a:t> </a:t>
            </a:r>
            <a:r>
              <a:rPr/>
              <a:t>to</a:t>
            </a:r>
            <a:r>
              <a:rPr/>
              <a:t> </a:t>
            </a:r>
            <a:r>
              <a:rPr/>
              <a:t>do</a:t>
            </a:r>
            <a:r>
              <a:rPr/>
              <a:t> </a:t>
            </a:r>
            <a:r>
              <a:rPr/>
              <a:t>a</a:t>
            </a:r>
            <a:r>
              <a:rPr/>
              <a:t> </a:t>
            </a:r>
            <a:r>
              <a:rPr/>
              <a:t>couple</a:t>
            </a:r>
            <a:r>
              <a:rPr/>
              <a:t> </a:t>
            </a:r>
            <a:r>
              <a:rPr/>
              <a:t>of</a:t>
            </a:r>
            <a:r>
              <a:rPr/>
              <a:t> </a:t>
            </a:r>
            <a:r>
              <a:rPr/>
              <a:t>superimpositions,</a:t>
            </a:r>
            <a:r>
              <a:rPr/>
              <a:t> </a:t>
            </a:r>
            <a:r>
              <a:rPr/>
              <a:t>shifts</a:t>
            </a:r>
            <a:r>
              <a:rPr/>
              <a:t> </a:t>
            </a:r>
            <a:r>
              <a:rPr/>
              <a:t>at</a:t>
            </a:r>
            <a:r>
              <a:rPr/>
              <a:t> </a:t>
            </a:r>
            <a:r>
              <a:rPr/>
              <a:t>a</a:t>
            </a:r>
            <a:r>
              <a:rPr/>
              <a:t> </a:t>
            </a:r>
            <a:r>
              <a:rPr/>
              <a:t>45</a:t>
            </a:r>
            <a:r>
              <a:rPr/>
              <a:t> </a:t>
            </a:r>
            <a:r>
              <a:rPr/>
              <a:t>degree</a:t>
            </a:r>
            <a:r>
              <a:rPr/>
              <a:t> </a:t>
            </a:r>
            <a:r>
              <a:rPr/>
              <a:t>angle.</a:t>
            </a:r>
            <a:r>
              <a:rPr/>
              <a:t> </a:t>
            </a:r>
            <a:r>
              <a:rPr/>
              <a:t>You</a:t>
            </a:r>
            <a:r>
              <a:rPr/>
              <a:t> </a:t>
            </a:r>
            <a:r>
              <a:rPr/>
              <a:t>can</a:t>
            </a:r>
            <a:r>
              <a:rPr/>
              <a:t> </a:t>
            </a:r>
            <a:r>
              <a:rPr/>
              <a:t>do</a:t>
            </a:r>
            <a:r>
              <a:rPr/>
              <a:t> </a:t>
            </a:r>
            <a:r>
              <a:rPr/>
              <a:t>this,</a:t>
            </a:r>
            <a:r>
              <a:rPr/>
              <a:t> </a:t>
            </a:r>
            <a:r>
              <a:rPr/>
              <a:t>but</a:t>
            </a:r>
            <a:r>
              <a:rPr/>
              <a:t> </a:t>
            </a:r>
            <a:r>
              <a:rPr/>
              <a:t>it</a:t>
            </a:r>
            <a:r>
              <a:rPr/>
              <a:t> </a:t>
            </a:r>
            <a:r>
              <a:rPr/>
              <a:t>degrades</a:t>
            </a:r>
            <a:r>
              <a:rPr/>
              <a:t> </a:t>
            </a:r>
            <a:r>
              <a:rPr/>
              <a:t>your</a:t>
            </a:r>
            <a:r>
              <a:rPr/>
              <a:t> </a:t>
            </a:r>
            <a:r>
              <a:rPr/>
              <a:t>accuracy.</a:t>
            </a:r>
          </a:p>
        </p:txBody>
      </p:sp>
      <p:sp>
        <p:nvSpPr>
          <p:cNvPr id="4" name="Slide Number Placeholder 3"/>
          <p:cNvSpPr>
            <a:spLocks noGrp="1"/>
          </p:cNvSpPr>
          <p:nvPr>
            <p:ph type="sldNum" sz="quarter" idx="10"/>
          </p:nvPr>
        </p:nvSpPr>
        <p:spPr/>
        <p:txBody>
          <a:bodyPr/>
          <a:lstStyle/>
          <a:p>
            <a:fld id="{18BDFEC3-8487-43E8-A154-7C12CBC1FFF2}" type="slidenum">
              <a:rPr lang="en-US"/>
              <a:t>49</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are</a:t>
            </a:r>
            <a:r>
              <a:rPr/>
              <a:t> </a:t>
            </a:r>
            <a:r>
              <a:rPr/>
              <a:t>several</a:t>
            </a:r>
            <a:r>
              <a:rPr/>
              <a:t> </a:t>
            </a:r>
            <a:r>
              <a:rPr/>
              <a:t>issues</a:t>
            </a:r>
            <a:r>
              <a:rPr/>
              <a:t> </a:t>
            </a:r>
            <a:r>
              <a:rPr/>
              <a:t>with</a:t>
            </a:r>
            <a:r>
              <a:rPr/>
              <a:t> </a:t>
            </a:r>
            <a:r>
              <a:rPr/>
              <a:t>the</a:t>
            </a:r>
            <a:r>
              <a:rPr/>
              <a:t> </a:t>
            </a:r>
            <a:r>
              <a:rPr/>
              <a:t>three</a:t>
            </a:r>
            <a:r>
              <a:rPr/>
              <a:t> </a:t>
            </a:r>
            <a:r>
              <a:rPr/>
              <a:t>dimensional</a:t>
            </a:r>
            <a:r>
              <a:rPr/>
              <a:t> </a:t>
            </a:r>
            <a:r>
              <a:rPr/>
              <a:t>pie</a:t>
            </a:r>
            <a:r>
              <a:rPr/>
              <a:t> </a:t>
            </a:r>
            <a:r>
              <a:rPr/>
              <a:t>chart,</a:t>
            </a:r>
            <a:r>
              <a:rPr/>
              <a:t> </a:t>
            </a:r>
            <a:r>
              <a:rPr/>
              <a:t>and</a:t>
            </a:r>
            <a:r>
              <a:rPr/>
              <a:t> </a:t>
            </a:r>
            <a:r>
              <a:rPr/>
              <a:t>you</a:t>
            </a:r>
            <a:r>
              <a:rPr/>
              <a:t> </a:t>
            </a:r>
            <a:r>
              <a:rPr/>
              <a:t>can</a:t>
            </a:r>
            <a:r>
              <a:rPr/>
              <a:t> </a:t>
            </a:r>
            <a:r>
              <a:rPr/>
              <a:t>see</a:t>
            </a:r>
            <a:r>
              <a:rPr/>
              <a:t> </a:t>
            </a:r>
            <a:r>
              <a:rPr/>
              <a:t>this</a:t>
            </a:r>
            <a:r>
              <a:rPr/>
              <a:t> </a:t>
            </a:r>
            <a:r>
              <a:rPr/>
              <a:t>best</a:t>
            </a:r>
            <a:r>
              <a:rPr/>
              <a:t> </a:t>
            </a:r>
            <a:r>
              <a:rPr/>
              <a:t>when</a:t>
            </a:r>
            <a:r>
              <a:rPr/>
              <a:t> </a:t>
            </a:r>
            <a:r>
              <a:rPr/>
              <a:t>you</a:t>
            </a:r>
            <a:r>
              <a:rPr/>
              <a:t> </a:t>
            </a:r>
            <a:r>
              <a:rPr/>
              <a:t>split</a:t>
            </a:r>
            <a:r>
              <a:rPr/>
              <a:t> </a:t>
            </a:r>
            <a:r>
              <a:rPr/>
              <a:t>this</a:t>
            </a:r>
            <a:r>
              <a:rPr/>
              <a:t> </a:t>
            </a:r>
            <a:r>
              <a:rPr/>
              <a:t>pie</a:t>
            </a:r>
            <a:r>
              <a:rPr/>
              <a:t> </a:t>
            </a:r>
            <a:r>
              <a:rPr/>
              <a:t>chart</a:t>
            </a:r>
            <a:r>
              <a:rPr/>
              <a:t> </a:t>
            </a:r>
            <a:r>
              <a:rPr/>
              <a:t>into</a:t>
            </a:r>
            <a:r>
              <a:rPr/>
              <a:t> </a:t>
            </a:r>
            <a:r>
              <a:rPr/>
              <a:t>four</a:t>
            </a:r>
            <a:r>
              <a:rPr/>
              <a:t> </a:t>
            </a:r>
            <a:r>
              <a:rPr/>
              <a:t>equal</a:t>
            </a:r>
            <a:r>
              <a:rPr/>
              <a:t> </a:t>
            </a:r>
            <a:r>
              <a:rPr/>
              <a:t>pieces.</a:t>
            </a:r>
            <a:r>
              <a:rPr/>
              <a:t> </a:t>
            </a:r>
            <a:r>
              <a:rPr/>
              <a:t>Notice</a:t>
            </a:r>
            <a:r>
              <a:rPr/>
              <a:t> </a:t>
            </a:r>
            <a:r>
              <a:rPr/>
              <a:t>that</a:t>
            </a:r>
            <a:r>
              <a:rPr/>
              <a:t> </a:t>
            </a:r>
            <a:r>
              <a:rPr/>
              <a:t>the</a:t>
            </a:r>
            <a:r>
              <a:rPr/>
              <a:t> </a:t>
            </a:r>
            <a:r>
              <a:rPr/>
              <a:t>angles</a:t>
            </a:r>
            <a:r>
              <a:rPr/>
              <a:t> </a:t>
            </a:r>
            <a:r>
              <a:rPr/>
              <a:t>are</a:t>
            </a:r>
            <a:r>
              <a:rPr/>
              <a:t> </a:t>
            </a:r>
            <a:r>
              <a:rPr/>
              <a:t>no</a:t>
            </a:r>
            <a:r>
              <a:rPr/>
              <a:t> </a:t>
            </a:r>
            <a:r>
              <a:rPr/>
              <a:t>longer</a:t>
            </a:r>
            <a:r>
              <a:rPr/>
              <a:t> </a:t>
            </a:r>
            <a:r>
              <a:rPr/>
              <a:t>90</a:t>
            </a:r>
            <a:r>
              <a:rPr/>
              <a:t> </a:t>
            </a:r>
            <a:r>
              <a:rPr/>
              <a:t>degrees</a:t>
            </a:r>
            <a:r>
              <a:rPr/>
              <a:t> </a:t>
            </a:r>
            <a:r>
              <a:rPr/>
              <a:t>because</a:t>
            </a:r>
            <a:r>
              <a:rPr/>
              <a:t> </a:t>
            </a:r>
            <a:r>
              <a:rPr/>
              <a:t>the</a:t>
            </a:r>
            <a:r>
              <a:rPr/>
              <a:t> </a:t>
            </a:r>
            <a:r>
              <a:rPr/>
              <a:t>perspective</a:t>
            </a:r>
            <a:r>
              <a:rPr/>
              <a:t> </a:t>
            </a:r>
            <a:r>
              <a:rPr/>
              <a:t>view</a:t>
            </a:r>
            <a:r>
              <a:rPr/>
              <a:t> </a:t>
            </a:r>
            <a:r>
              <a:rPr/>
              <a:t>distorts</a:t>
            </a:r>
            <a:r>
              <a:rPr/>
              <a:t> </a:t>
            </a:r>
            <a:r>
              <a:rPr/>
              <a:t>the</a:t>
            </a:r>
            <a:r>
              <a:rPr/>
              <a:t> </a:t>
            </a:r>
            <a:r>
              <a:rPr/>
              <a:t>angles.</a:t>
            </a:r>
            <a:r>
              <a:rPr/>
              <a:t> </a:t>
            </a:r>
            <a:r>
              <a:rPr/>
              <a:t>So</a:t>
            </a:r>
            <a:r>
              <a:rPr/>
              <a:t> </a:t>
            </a:r>
            <a:r>
              <a:rPr/>
              <a:t>you</a:t>
            </a:r>
            <a:r>
              <a:rPr/>
              <a:t> </a:t>
            </a:r>
            <a:r>
              <a:rPr/>
              <a:t>lose</a:t>
            </a:r>
            <a:r>
              <a:rPr/>
              <a:t> </a:t>
            </a:r>
            <a:r>
              <a:rPr/>
              <a:t>the</a:t>
            </a:r>
            <a:r>
              <a:rPr/>
              <a:t> </a:t>
            </a:r>
            <a:r>
              <a:rPr/>
              <a:t>big</a:t>
            </a:r>
            <a:r>
              <a:rPr/>
              <a:t> </a:t>
            </a:r>
            <a:r>
              <a:rPr/>
              <a:t>advantage</a:t>
            </a:r>
            <a:r>
              <a:rPr/>
              <a:t> </a:t>
            </a:r>
            <a:r>
              <a:rPr/>
              <a:t>(and</a:t>
            </a:r>
            <a:r>
              <a:rPr/>
              <a:t> </a:t>
            </a:r>
            <a:r>
              <a:rPr/>
              <a:t>possibly</a:t>
            </a:r>
            <a:r>
              <a:rPr/>
              <a:t> </a:t>
            </a:r>
            <a:r>
              <a:rPr/>
              <a:t>the</a:t>
            </a:r>
            <a:r>
              <a:rPr/>
              <a:t> </a:t>
            </a:r>
            <a:r>
              <a:rPr/>
              <a:t>only</a:t>
            </a:r>
            <a:r>
              <a:rPr/>
              <a:t> </a:t>
            </a:r>
            <a:r>
              <a:rPr/>
              <a:t>advantage)</a:t>
            </a:r>
            <a:r>
              <a:rPr/>
              <a:t> </a:t>
            </a:r>
            <a:r>
              <a:rPr/>
              <a:t>of</a:t>
            </a:r>
            <a:r>
              <a:rPr/>
              <a:t> </a:t>
            </a:r>
            <a:r>
              <a:rPr/>
              <a:t>the</a:t>
            </a:r>
            <a:r>
              <a:rPr/>
              <a:t> </a:t>
            </a:r>
            <a:r>
              <a:rPr/>
              <a:t>pie</a:t>
            </a:r>
            <a:r>
              <a:rPr/>
              <a:t> </a:t>
            </a:r>
            <a:r>
              <a:rPr/>
              <a:t>chart,</a:t>
            </a:r>
            <a:r>
              <a:rPr/>
              <a:t> </a:t>
            </a:r>
            <a:r>
              <a:rPr/>
              <a:t>the</a:t>
            </a:r>
            <a:r>
              <a:rPr/>
              <a:t> </a:t>
            </a:r>
            <a:r>
              <a:rPr/>
              <a:t>ability</a:t>
            </a:r>
            <a:r>
              <a:rPr/>
              <a:t> </a:t>
            </a:r>
            <a:r>
              <a:rPr/>
              <a:t>to</a:t>
            </a:r>
            <a:r>
              <a:rPr/>
              <a:t> </a:t>
            </a:r>
            <a:r>
              <a:rPr/>
              <a:t>divide</a:t>
            </a:r>
            <a:r>
              <a:rPr/>
              <a:t> </a:t>
            </a:r>
            <a:r>
              <a:rPr/>
              <a:t>it</a:t>
            </a:r>
            <a:r>
              <a:rPr/>
              <a:t> </a:t>
            </a:r>
            <a:r>
              <a:rPr/>
              <a:t>easily</a:t>
            </a:r>
            <a:r>
              <a:rPr/>
              <a:t> </a:t>
            </a:r>
            <a:r>
              <a:rPr/>
              <a:t>into</a:t>
            </a:r>
            <a:r>
              <a:rPr/>
              <a:t> </a:t>
            </a:r>
            <a:r>
              <a:rPr/>
              <a:t>four</a:t>
            </a:r>
            <a:r>
              <a:rPr/>
              <a:t> </a:t>
            </a:r>
            <a:r>
              <a:rPr/>
              <a:t>pieces.</a:t>
            </a:r>
          </a:p>
          <a:p>
            <a:pPr lvl="0" marL="0" indent="0">
              <a:buNone/>
            </a:pPr>
          </a:p>
          <a:p>
            <a:pPr lvl="0" marL="0" indent="0">
              <a:buNone/>
            </a:pPr>
            <a:r>
              <a:rPr/>
              <a:t>Also</a:t>
            </a:r>
            <a:r>
              <a:rPr/>
              <a:t> </a:t>
            </a:r>
            <a:r>
              <a:rPr/>
              <a:t>notice</a:t>
            </a:r>
            <a:r>
              <a:rPr/>
              <a:t> </a:t>
            </a:r>
            <a:r>
              <a:rPr/>
              <a:t>that</a:t>
            </a:r>
            <a:r>
              <a:rPr/>
              <a:t> </a:t>
            </a:r>
            <a:r>
              <a:rPr/>
              <a:t>the</a:t>
            </a:r>
            <a:r>
              <a:rPr/>
              <a:t> </a:t>
            </a:r>
            <a:r>
              <a:rPr/>
              <a:t>wedge</a:t>
            </a:r>
            <a:r>
              <a:rPr/>
              <a:t> </a:t>
            </a:r>
            <a:r>
              <a:rPr/>
              <a:t>in</a:t>
            </a:r>
            <a:r>
              <a:rPr/>
              <a:t> </a:t>
            </a:r>
            <a:r>
              <a:rPr/>
              <a:t>the</a:t>
            </a:r>
            <a:r>
              <a:rPr/>
              <a:t> </a:t>
            </a:r>
            <a:r>
              <a:rPr/>
              <a:t>foreground</a:t>
            </a:r>
            <a:r>
              <a:rPr/>
              <a:t> </a:t>
            </a:r>
            <a:r>
              <a:rPr/>
              <a:t>looks</a:t>
            </a:r>
            <a:r>
              <a:rPr/>
              <a:t> </a:t>
            </a:r>
            <a:r>
              <a:rPr/>
              <a:t>bigger</a:t>
            </a:r>
            <a:r>
              <a:rPr/>
              <a:t> </a:t>
            </a:r>
            <a:r>
              <a:rPr/>
              <a:t>than</a:t>
            </a:r>
            <a:r>
              <a:rPr/>
              <a:t> </a:t>
            </a:r>
            <a:r>
              <a:rPr/>
              <a:t>the</a:t>
            </a:r>
            <a:r>
              <a:rPr/>
              <a:t> </a:t>
            </a:r>
            <a:r>
              <a:rPr/>
              <a:t>wedge</a:t>
            </a:r>
            <a:r>
              <a:rPr/>
              <a:t> </a:t>
            </a:r>
            <a:r>
              <a:rPr/>
              <a:t>in</a:t>
            </a:r>
            <a:r>
              <a:rPr/>
              <a:t> </a:t>
            </a:r>
            <a:r>
              <a:rPr/>
              <a:t>the</a:t>
            </a:r>
            <a:r>
              <a:rPr/>
              <a:t> </a:t>
            </a:r>
            <a:r>
              <a:rPr/>
              <a:t>background,</a:t>
            </a:r>
            <a:r>
              <a:rPr/>
              <a:t> </a:t>
            </a:r>
            <a:r>
              <a:rPr/>
              <a:t>because</a:t>
            </a:r>
            <a:r>
              <a:rPr/>
              <a:t> </a:t>
            </a:r>
            <a:r>
              <a:rPr/>
              <a:t>you</a:t>
            </a:r>
            <a:r>
              <a:rPr/>
              <a:t> </a:t>
            </a:r>
            <a:r>
              <a:rPr/>
              <a:t>can</a:t>
            </a:r>
            <a:r>
              <a:rPr/>
              <a:t> </a:t>
            </a:r>
            <a:r>
              <a:rPr/>
              <a:t>see</a:t>
            </a:r>
            <a:r>
              <a:rPr/>
              <a:t> </a:t>
            </a:r>
            <a:r>
              <a:rPr/>
              <a:t>the</a:t>
            </a:r>
            <a:r>
              <a:rPr/>
              <a:t> </a:t>
            </a:r>
            <a:r>
              <a:rPr/>
              <a:t>side</a:t>
            </a:r>
            <a:r>
              <a:rPr/>
              <a:t> </a:t>
            </a:r>
            <a:r>
              <a:rPr/>
              <a:t>of</a:t>
            </a:r>
            <a:r>
              <a:rPr/>
              <a:t> </a:t>
            </a:r>
            <a:r>
              <a:rPr/>
              <a:t>the</a:t>
            </a:r>
            <a:r>
              <a:rPr/>
              <a:t> </a:t>
            </a:r>
            <a:r>
              <a:rPr/>
              <a:t>foreground</a:t>
            </a:r>
            <a:r>
              <a:rPr/>
              <a:t> </a:t>
            </a:r>
            <a:r>
              <a:rPr/>
              <a:t>wedge,</a:t>
            </a:r>
            <a:r>
              <a:rPr/>
              <a:t> </a:t>
            </a:r>
            <a:r>
              <a:rPr/>
              <a:t>but</a:t>
            </a:r>
            <a:r>
              <a:rPr/>
              <a:t> </a:t>
            </a:r>
            <a:r>
              <a:rPr/>
              <a:t>you</a:t>
            </a:r>
            <a:r>
              <a:rPr/>
              <a:t> </a:t>
            </a:r>
            <a:r>
              <a:rPr/>
              <a:t>can’t</a:t>
            </a:r>
            <a:r>
              <a:rPr/>
              <a:t> </a:t>
            </a:r>
            <a:r>
              <a:rPr/>
              <a:t>see</a:t>
            </a:r>
            <a:r>
              <a:rPr/>
              <a:t> </a:t>
            </a:r>
            <a:r>
              <a:rPr/>
              <a:t>the</a:t>
            </a:r>
            <a:r>
              <a:rPr/>
              <a:t> </a:t>
            </a:r>
            <a:r>
              <a:rPr/>
              <a:t>side</a:t>
            </a:r>
            <a:r>
              <a:rPr/>
              <a:t> </a:t>
            </a:r>
            <a:r>
              <a:rPr/>
              <a:t>of</a:t>
            </a:r>
            <a:r>
              <a:rPr/>
              <a:t> </a:t>
            </a:r>
            <a:r>
              <a:rPr/>
              <a:t>the</a:t>
            </a:r>
            <a:r>
              <a:rPr/>
              <a:t> </a:t>
            </a:r>
            <a:r>
              <a:rPr/>
              <a:t>background</a:t>
            </a:r>
            <a:r>
              <a:rPr/>
              <a:t> </a:t>
            </a:r>
            <a:r>
              <a:rPr/>
              <a:t>wedge.</a:t>
            </a:r>
          </a:p>
        </p:txBody>
      </p:sp>
      <p:sp>
        <p:nvSpPr>
          <p:cNvPr id="4" name="Slide Number Placeholder 3"/>
          <p:cNvSpPr>
            <a:spLocks noGrp="1"/>
          </p:cNvSpPr>
          <p:nvPr>
            <p:ph type="sldNum" sz="quarter" idx="10"/>
          </p:nvPr>
        </p:nvSpPr>
        <p:spPr/>
        <p:txBody>
          <a:bodyPr/>
          <a:lstStyle/>
          <a:p>
            <a:fld id="{18BDFEC3-8487-43E8-A154-7C12CBC1FFF2}" type="slidenum">
              <a:rPr lang="en-US"/>
              <a:t>51</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Bar</a:t>
            </a:r>
            <a:r>
              <a:rPr/>
              <a:t> </a:t>
            </a:r>
            <a:r>
              <a:rPr/>
              <a:t>charts</a:t>
            </a:r>
            <a:r>
              <a:rPr/>
              <a:t> </a:t>
            </a:r>
            <a:r>
              <a:rPr/>
              <a:t>are</a:t>
            </a:r>
            <a:r>
              <a:rPr/>
              <a:t> </a:t>
            </a:r>
            <a:r>
              <a:rPr/>
              <a:t>different</a:t>
            </a:r>
            <a:r>
              <a:rPr/>
              <a:t> </a:t>
            </a:r>
            <a:r>
              <a:rPr/>
              <a:t>than</a:t>
            </a:r>
            <a:r>
              <a:rPr/>
              <a:t> </a:t>
            </a:r>
            <a:r>
              <a:rPr/>
              <a:t>point</a:t>
            </a:r>
            <a:r>
              <a:rPr/>
              <a:t> </a:t>
            </a:r>
            <a:r>
              <a:rPr/>
              <a:t>charts.</a:t>
            </a:r>
            <a:r>
              <a:rPr/>
              <a:t> </a:t>
            </a:r>
            <a:r>
              <a:rPr/>
              <a:t>There</a:t>
            </a:r>
            <a:r>
              <a:rPr/>
              <a:t> </a:t>
            </a:r>
            <a:r>
              <a:rPr/>
              <a:t>are</a:t>
            </a:r>
            <a:r>
              <a:rPr/>
              <a:t> </a:t>
            </a:r>
            <a:r>
              <a:rPr/>
              <a:t>usually</a:t>
            </a:r>
            <a:r>
              <a:rPr/>
              <a:t> </a:t>
            </a:r>
            <a:r>
              <a:rPr/>
              <a:t>only</a:t>
            </a:r>
            <a:r>
              <a:rPr/>
              <a:t> </a:t>
            </a:r>
            <a:r>
              <a:rPr/>
              <a:t>a</a:t>
            </a:r>
            <a:r>
              <a:rPr/>
              <a:t> </a:t>
            </a:r>
            <a:r>
              <a:rPr/>
              <a:t>few</a:t>
            </a:r>
            <a:r>
              <a:rPr/>
              <a:t> </a:t>
            </a:r>
            <a:r>
              <a:rPr/>
              <a:t>bars.</a:t>
            </a:r>
            <a:r>
              <a:rPr/>
              <a:t> </a:t>
            </a:r>
            <a:r>
              <a:rPr/>
              <a:t>These</a:t>
            </a:r>
            <a:r>
              <a:rPr/>
              <a:t> </a:t>
            </a:r>
            <a:r>
              <a:rPr/>
              <a:t>bars</a:t>
            </a:r>
            <a:r>
              <a:rPr/>
              <a:t> </a:t>
            </a:r>
            <a:r>
              <a:rPr/>
              <a:t>usually</a:t>
            </a:r>
            <a:r>
              <a:rPr/>
              <a:t> </a:t>
            </a:r>
            <a:r>
              <a:rPr/>
              <a:t>represent</a:t>
            </a:r>
            <a:r>
              <a:rPr/>
              <a:t> </a:t>
            </a:r>
            <a:r>
              <a:rPr/>
              <a:t>a</a:t>
            </a:r>
            <a:r>
              <a:rPr/>
              <a:t> </a:t>
            </a:r>
            <a:r>
              <a:rPr/>
              <a:t>summary</a:t>
            </a:r>
            <a:r>
              <a:rPr/>
              <a:t> </a:t>
            </a:r>
            <a:r>
              <a:rPr/>
              <a:t>statistic,</a:t>
            </a:r>
            <a:r>
              <a:rPr/>
              <a:t> </a:t>
            </a:r>
            <a:r>
              <a:rPr/>
              <a:t>like</a:t>
            </a:r>
            <a:r>
              <a:rPr/>
              <a:t> </a:t>
            </a:r>
            <a:r>
              <a:rPr/>
              <a:t>a</a:t>
            </a:r>
            <a:r>
              <a:rPr/>
              <a:t> </a:t>
            </a:r>
            <a:r>
              <a:rPr/>
              <a:t>count,</a:t>
            </a:r>
            <a:r>
              <a:rPr/>
              <a:t> </a:t>
            </a:r>
            <a:r>
              <a:rPr/>
              <a:t>percent,</a:t>
            </a:r>
            <a:r>
              <a:rPr/>
              <a:t> </a:t>
            </a:r>
            <a:r>
              <a:rPr/>
              <a:t>average,</a:t>
            </a:r>
            <a:r>
              <a:rPr/>
              <a:t> </a:t>
            </a:r>
            <a:r>
              <a:rPr/>
              <a:t>or</a:t>
            </a:r>
            <a:r>
              <a:rPr/>
              <a:t> </a:t>
            </a:r>
            <a:r>
              <a:rPr/>
              <a:t>total.</a:t>
            </a:r>
          </a:p>
          <a:p>
            <a:pPr lvl="0" marL="0" indent="0">
              <a:buNone/>
            </a:pPr>
          </a:p>
          <a:p>
            <a:pPr lvl="0" marL="0" indent="0">
              <a:buNone/>
            </a:pPr>
            <a:r>
              <a:rPr/>
              <a:t>There</a:t>
            </a:r>
            <a:r>
              <a:rPr/>
              <a:t> </a:t>
            </a:r>
            <a:r>
              <a:rPr/>
              <a:t>is</a:t>
            </a:r>
            <a:r>
              <a:rPr/>
              <a:t> </a:t>
            </a:r>
            <a:r>
              <a:rPr/>
              <a:t>a</a:t>
            </a:r>
            <a:r>
              <a:rPr/>
              <a:t> </a:t>
            </a:r>
            <a:r>
              <a:rPr/>
              <a:t>technical</a:t>
            </a:r>
            <a:r>
              <a:rPr/>
              <a:t> </a:t>
            </a:r>
            <a:r>
              <a:rPr/>
              <a:t>distinction</a:t>
            </a:r>
            <a:r>
              <a:rPr/>
              <a:t> </a:t>
            </a:r>
            <a:r>
              <a:rPr/>
              <a:t>between</a:t>
            </a:r>
            <a:r>
              <a:rPr/>
              <a:t> </a:t>
            </a:r>
            <a:r>
              <a:rPr/>
              <a:t>a</a:t>
            </a:r>
            <a:r>
              <a:rPr/>
              <a:t> </a:t>
            </a:r>
            <a:r>
              <a:rPr/>
              <a:t>bar</a:t>
            </a:r>
            <a:r>
              <a:rPr/>
              <a:t> </a:t>
            </a:r>
            <a:r>
              <a:rPr/>
              <a:t>chart</a:t>
            </a:r>
            <a:r>
              <a:rPr/>
              <a:t> </a:t>
            </a:r>
            <a:r>
              <a:rPr/>
              <a:t>and</a:t>
            </a:r>
            <a:r>
              <a:rPr/>
              <a:t> </a:t>
            </a:r>
            <a:r>
              <a:rPr/>
              <a:t>a</a:t>
            </a:r>
            <a:r>
              <a:rPr/>
              <a:t> </a:t>
            </a:r>
            <a:r>
              <a:rPr/>
              <a:t>histogram.</a:t>
            </a:r>
            <a:r>
              <a:rPr/>
              <a:t> </a:t>
            </a:r>
            <a:r>
              <a:rPr/>
              <a:t>Histograms</a:t>
            </a:r>
            <a:r>
              <a:rPr/>
              <a:t> </a:t>
            </a:r>
            <a:r>
              <a:rPr/>
              <a:t>are</a:t>
            </a:r>
            <a:r>
              <a:rPr/>
              <a:t> </a:t>
            </a:r>
            <a:r>
              <a:rPr/>
              <a:t>a</a:t>
            </a:r>
            <a:r>
              <a:rPr/>
              <a:t> </a:t>
            </a:r>
            <a:r>
              <a:rPr/>
              <a:t>great</a:t>
            </a:r>
            <a:r>
              <a:rPr/>
              <a:t> </a:t>
            </a:r>
            <a:r>
              <a:rPr/>
              <a:t>diagnostic</a:t>
            </a:r>
            <a:r>
              <a:rPr/>
              <a:t> </a:t>
            </a:r>
            <a:r>
              <a:rPr/>
              <a:t>tool,</a:t>
            </a:r>
            <a:r>
              <a:rPr/>
              <a:t> </a:t>
            </a:r>
            <a:r>
              <a:rPr/>
              <a:t>but</a:t>
            </a:r>
            <a:r>
              <a:rPr/>
              <a:t> </a:t>
            </a:r>
            <a:r>
              <a:rPr/>
              <a:t>usually</a:t>
            </a:r>
            <a:r>
              <a:rPr/>
              <a:t> </a:t>
            </a:r>
            <a:r>
              <a:rPr/>
              <a:t>ends</a:t>
            </a:r>
            <a:r>
              <a:rPr/>
              <a:t> </a:t>
            </a:r>
            <a:r>
              <a:rPr/>
              <a:t>up</a:t>
            </a:r>
            <a:r>
              <a:rPr/>
              <a:t> </a:t>
            </a:r>
            <a:r>
              <a:rPr/>
              <a:t>on</a:t>
            </a:r>
            <a:r>
              <a:rPr/>
              <a:t> </a:t>
            </a:r>
            <a:r>
              <a:rPr/>
              <a:t>the</a:t>
            </a:r>
            <a:r>
              <a:rPr/>
              <a:t> </a:t>
            </a:r>
            <a:r>
              <a:rPr/>
              <a:t>cutting</a:t>
            </a:r>
            <a:r>
              <a:rPr/>
              <a:t> </a:t>
            </a:r>
            <a:r>
              <a:rPr/>
              <a:t>room</a:t>
            </a:r>
            <a:r>
              <a:rPr/>
              <a:t> </a:t>
            </a:r>
            <a:r>
              <a:rPr/>
              <a:t>floor.</a:t>
            </a:r>
            <a:r>
              <a:rPr/>
              <a:t> </a:t>
            </a:r>
            <a:r>
              <a:rPr/>
              <a:t>So</a:t>
            </a:r>
            <a:r>
              <a:rPr/>
              <a:t> </a:t>
            </a:r>
            <a:r>
              <a:rPr/>
              <a:t>I</a:t>
            </a:r>
            <a:r>
              <a:rPr/>
              <a:t> </a:t>
            </a:r>
            <a:r>
              <a:rPr/>
              <a:t>won’t</a:t>
            </a:r>
            <a:r>
              <a:rPr/>
              <a:t> </a:t>
            </a:r>
            <a:r>
              <a:rPr/>
              <a:t>be</a:t>
            </a:r>
            <a:r>
              <a:rPr/>
              <a:t> </a:t>
            </a:r>
            <a:r>
              <a:rPr/>
              <a:t>talking</a:t>
            </a:r>
            <a:r>
              <a:rPr/>
              <a:t> </a:t>
            </a:r>
            <a:r>
              <a:rPr/>
              <a:t>about</a:t>
            </a:r>
            <a:r>
              <a:rPr/>
              <a:t> </a:t>
            </a:r>
            <a:r>
              <a:rPr/>
              <a:t>it</a:t>
            </a:r>
            <a:r>
              <a:rPr/>
              <a:t> </a:t>
            </a:r>
            <a:r>
              <a:rPr/>
              <a:t>much,</a:t>
            </a:r>
            <a:r>
              <a:rPr/>
              <a:t> </a:t>
            </a:r>
            <a:r>
              <a:rPr/>
              <a:t>if</a:t>
            </a:r>
            <a:r>
              <a:rPr/>
              <a:t> </a:t>
            </a:r>
            <a:r>
              <a:rPr/>
              <a:t>at</a:t>
            </a:r>
            <a:r>
              <a:rPr/>
              <a:t> </a:t>
            </a:r>
            <a:r>
              <a:rPr/>
              <a:t>all,</a:t>
            </a:r>
            <a:r>
              <a:rPr/>
              <a:t> </a:t>
            </a:r>
            <a:r>
              <a:rPr/>
              <a:t>in</a:t>
            </a:r>
            <a:r>
              <a:rPr/>
              <a:t> </a:t>
            </a:r>
            <a:r>
              <a:rPr/>
              <a:t>this</a:t>
            </a:r>
            <a:r>
              <a:rPr/>
              <a:t> </a:t>
            </a:r>
            <a:r>
              <a:rPr/>
              <a:t>workshop.</a:t>
            </a:r>
          </a:p>
        </p:txBody>
      </p:sp>
      <p:sp>
        <p:nvSpPr>
          <p:cNvPr id="4" name="Slide Number Placeholder 3"/>
          <p:cNvSpPr>
            <a:spLocks noGrp="1"/>
          </p:cNvSpPr>
          <p:nvPr>
            <p:ph type="sldNum" sz="quarter" idx="10"/>
          </p:nvPr>
        </p:nvSpPr>
        <p:spPr/>
        <p:txBody>
          <a:bodyPr/>
          <a:lstStyle/>
          <a:p>
            <a:fld id="{18BDFEC3-8487-43E8-A154-7C12CBC1FFF2}" type="slidenum">
              <a:rPr lang="en-US"/>
              <a:t>53</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Recall</a:t>
            </a:r>
            <a:r>
              <a:rPr/>
              <a:t> </a:t>
            </a:r>
            <a:r>
              <a:rPr/>
              <a:t>that</a:t>
            </a:r>
            <a:r>
              <a:rPr/>
              <a:t> </a:t>
            </a:r>
            <a:r>
              <a:rPr/>
              <a:t>aesthetics</a:t>
            </a:r>
            <a:r>
              <a:rPr/>
              <a:t> </a:t>
            </a:r>
            <a:r>
              <a:rPr/>
              <a:t>are</a:t>
            </a:r>
            <a:r>
              <a:rPr/>
              <a:t> </a:t>
            </a:r>
            <a:r>
              <a:rPr/>
              <a:t>visual</a:t>
            </a:r>
            <a:r>
              <a:rPr/>
              <a:t> </a:t>
            </a:r>
            <a:r>
              <a:rPr/>
              <a:t>attributes</a:t>
            </a:r>
            <a:r>
              <a:rPr/>
              <a:t> </a:t>
            </a:r>
            <a:r>
              <a:rPr/>
              <a:t>associated</a:t>
            </a:r>
            <a:r>
              <a:rPr/>
              <a:t> </a:t>
            </a:r>
            <a:r>
              <a:rPr/>
              <a:t>with</a:t>
            </a:r>
            <a:r>
              <a:rPr/>
              <a:t> </a:t>
            </a:r>
            <a:r>
              <a:rPr/>
              <a:t>a</a:t>
            </a:r>
            <a:r>
              <a:rPr/>
              <a:t> </a:t>
            </a:r>
            <a:r>
              <a:rPr/>
              <a:t>geometry/mark.</a:t>
            </a:r>
            <a:r>
              <a:rPr/>
              <a:t> </a:t>
            </a:r>
            <a:r>
              <a:rPr/>
              <a:t>You</a:t>
            </a:r>
            <a:r>
              <a:rPr/>
              <a:t> </a:t>
            </a:r>
            <a:r>
              <a:rPr/>
              <a:t>can</a:t>
            </a:r>
            <a:r>
              <a:rPr/>
              <a:t> </a:t>
            </a:r>
            <a:r>
              <a:rPr/>
              <a:t>map</a:t>
            </a:r>
            <a:r>
              <a:rPr/>
              <a:t> </a:t>
            </a:r>
            <a:r>
              <a:rPr/>
              <a:t>variables</a:t>
            </a:r>
            <a:r>
              <a:rPr/>
              <a:t> </a:t>
            </a:r>
            <a:r>
              <a:rPr/>
              <a:t>to</a:t>
            </a:r>
            <a:r>
              <a:rPr/>
              <a:t> </a:t>
            </a:r>
            <a:r>
              <a:rPr/>
              <a:t>the</a:t>
            </a:r>
            <a:r>
              <a:rPr/>
              <a:t> </a:t>
            </a:r>
            <a:r>
              <a:rPr/>
              <a:t>location,</a:t>
            </a:r>
            <a:r>
              <a:rPr/>
              <a:t> </a:t>
            </a:r>
            <a:r>
              <a:rPr/>
              <a:t>size,</a:t>
            </a:r>
            <a:r>
              <a:rPr/>
              <a:t> </a:t>
            </a:r>
            <a:r>
              <a:rPr/>
              <a:t>and/or</a:t>
            </a:r>
            <a:r>
              <a:rPr/>
              <a:t> </a:t>
            </a:r>
            <a:r>
              <a:rPr/>
              <a:t>color</a:t>
            </a:r>
            <a:r>
              <a:rPr/>
              <a:t> </a:t>
            </a:r>
            <a:r>
              <a:rPr/>
              <a:t>of</a:t>
            </a:r>
            <a:r>
              <a:rPr/>
              <a:t> </a:t>
            </a:r>
            <a:r>
              <a:rPr/>
              <a:t>bars,</a:t>
            </a:r>
            <a:r>
              <a:rPr/>
              <a:t> </a:t>
            </a:r>
            <a:r>
              <a:rPr/>
              <a:t>but</a:t>
            </a:r>
            <a:r>
              <a:rPr/>
              <a:t> </a:t>
            </a:r>
            <a:r>
              <a:rPr/>
              <a:t>you</a:t>
            </a:r>
            <a:r>
              <a:rPr/>
              <a:t> </a:t>
            </a:r>
            <a:r>
              <a:rPr/>
              <a:t>cannot</a:t>
            </a:r>
            <a:r>
              <a:rPr/>
              <a:t> </a:t>
            </a:r>
            <a:r>
              <a:rPr/>
              <a:t>assign</a:t>
            </a:r>
            <a:r>
              <a:rPr/>
              <a:t> </a:t>
            </a:r>
            <a:r>
              <a:rPr/>
              <a:t>a</a:t>
            </a:r>
            <a:r>
              <a:rPr/>
              <a:t> </a:t>
            </a:r>
            <a:r>
              <a:rPr/>
              <a:t>variable</a:t>
            </a:r>
            <a:r>
              <a:rPr/>
              <a:t> </a:t>
            </a:r>
            <a:r>
              <a:rPr/>
              <a:t>to</a:t>
            </a:r>
            <a:r>
              <a:rPr/>
              <a:t> </a:t>
            </a:r>
            <a:r>
              <a:rPr/>
              <a:t>the</a:t>
            </a:r>
            <a:r>
              <a:rPr/>
              <a:t> </a:t>
            </a:r>
            <a:r>
              <a:rPr/>
              <a:t>shape</a:t>
            </a:r>
            <a:r>
              <a:rPr/>
              <a:t> </a:t>
            </a:r>
            <a:r>
              <a:rPr/>
              <a:t>of</a:t>
            </a:r>
            <a:r>
              <a:rPr/>
              <a:t> </a:t>
            </a:r>
            <a:r>
              <a:rPr/>
              <a:t>a</a:t>
            </a:r>
            <a:r>
              <a:rPr/>
              <a:t> </a:t>
            </a:r>
            <a:r>
              <a:rPr/>
              <a:t>bar.</a:t>
            </a:r>
          </a:p>
        </p:txBody>
      </p:sp>
      <p:sp>
        <p:nvSpPr>
          <p:cNvPr id="4" name="Slide Number Placeholder 3"/>
          <p:cNvSpPr>
            <a:spLocks noGrp="1"/>
          </p:cNvSpPr>
          <p:nvPr>
            <p:ph type="sldNum" sz="quarter" idx="10"/>
          </p:nvPr>
        </p:nvSpPr>
        <p:spPr/>
        <p:txBody>
          <a:bodyPr/>
          <a:lstStyle/>
          <a:p>
            <a:fld id="{18BDFEC3-8487-43E8-A154-7C12CBC1FFF2}" type="slidenum">
              <a:rPr lang="en-US"/>
              <a:t>54</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one</a:t>
            </a:r>
            <a:r>
              <a:rPr/>
              <a:t> </a:t>
            </a:r>
            <a:r>
              <a:rPr/>
              <a:t>of</a:t>
            </a:r>
            <a:r>
              <a:rPr/>
              <a:t> </a:t>
            </a:r>
            <a:r>
              <a:rPr/>
              <a:t>two</a:t>
            </a:r>
            <a:r>
              <a:rPr/>
              <a:t> </a:t>
            </a:r>
            <a:r>
              <a:rPr/>
              <a:t>graphs.</a:t>
            </a:r>
            <a:r>
              <a:rPr/>
              <a:t> </a:t>
            </a:r>
            <a:r>
              <a:rPr/>
              <a:t>It</a:t>
            </a:r>
            <a:r>
              <a:rPr/>
              <a:t> </a:t>
            </a:r>
            <a:r>
              <a:rPr/>
              <a:t>was</a:t>
            </a:r>
            <a:r>
              <a:rPr/>
              <a:t> </a:t>
            </a:r>
            <a:r>
              <a:rPr/>
              <a:t>published</a:t>
            </a:r>
            <a:r>
              <a:rPr/>
              <a:t> </a:t>
            </a:r>
            <a:r>
              <a:rPr/>
              <a:t>in</a:t>
            </a:r>
          </a:p>
          <a:p>
            <a:pPr lvl="0" marL="0" indent="0">
              <a:buNone/>
            </a:pPr>
          </a:p>
          <a:p>
            <a:pPr lvl="0" marL="0" indent="0">
              <a:buNone/>
            </a:pPr>
            <a:r>
              <a:rPr/>
              <a:t>Badger,</a:t>
            </a:r>
            <a:r>
              <a:rPr/>
              <a:t> </a:t>
            </a:r>
            <a:r>
              <a:rPr/>
              <a:t>E.</a:t>
            </a:r>
            <a:r>
              <a:rPr/>
              <a:t> </a:t>
            </a:r>
            <a:r>
              <a:rPr/>
              <a:t>(2019).</a:t>
            </a:r>
            <a:r>
              <a:rPr/>
              <a:t> </a:t>
            </a:r>
            <a:r>
              <a:rPr/>
              <a:t>People</a:t>
            </a:r>
            <a:r>
              <a:rPr/>
              <a:t> </a:t>
            </a:r>
            <a:r>
              <a:rPr/>
              <a:t>Who</a:t>
            </a:r>
            <a:r>
              <a:rPr/>
              <a:t> </a:t>
            </a:r>
            <a:r>
              <a:rPr/>
              <a:t>Can’t</a:t>
            </a:r>
            <a:r>
              <a:rPr/>
              <a:t> </a:t>
            </a:r>
            <a:r>
              <a:rPr/>
              <a:t>Vote</a:t>
            </a:r>
            <a:r>
              <a:rPr/>
              <a:t> </a:t>
            </a:r>
            <a:r>
              <a:rPr/>
              <a:t>Still</a:t>
            </a:r>
            <a:r>
              <a:rPr/>
              <a:t> </a:t>
            </a:r>
            <a:r>
              <a:rPr/>
              <a:t>Count</a:t>
            </a:r>
            <a:r>
              <a:rPr/>
              <a:t> </a:t>
            </a:r>
            <a:r>
              <a:rPr/>
              <a:t>Politically</a:t>
            </a:r>
            <a:r>
              <a:rPr/>
              <a:t> </a:t>
            </a:r>
            <a:r>
              <a:rPr/>
              <a:t>in</a:t>
            </a:r>
            <a:r>
              <a:rPr/>
              <a:t> </a:t>
            </a:r>
            <a:r>
              <a:rPr/>
              <a:t>America.</a:t>
            </a:r>
            <a:r>
              <a:rPr/>
              <a:t> </a:t>
            </a:r>
            <a:r>
              <a:rPr/>
              <a:t>What</a:t>
            </a:r>
            <a:r>
              <a:rPr/>
              <a:t> </a:t>
            </a:r>
            <a:r>
              <a:rPr/>
              <a:t>if</a:t>
            </a:r>
            <a:r>
              <a:rPr/>
              <a:t> </a:t>
            </a:r>
            <a:r>
              <a:rPr/>
              <a:t>That</a:t>
            </a:r>
            <a:r>
              <a:rPr/>
              <a:t> </a:t>
            </a:r>
            <a:r>
              <a:rPr/>
              <a:t>Changes?.</a:t>
            </a:r>
            <a:r>
              <a:rPr/>
              <a:t> </a:t>
            </a:r>
            <a:r>
              <a:rPr/>
              <a:t>Retrieved</a:t>
            </a:r>
            <a:r>
              <a:rPr/>
              <a:t> </a:t>
            </a:r>
            <a:r>
              <a:rPr/>
              <a:t>June</a:t>
            </a:r>
            <a:r>
              <a:rPr/>
              <a:t> </a:t>
            </a:r>
            <a:r>
              <a:rPr/>
              <a:t>24,</a:t>
            </a:r>
            <a:r>
              <a:rPr/>
              <a:t> </a:t>
            </a:r>
            <a:r>
              <a:rPr/>
              <a:t>2019,</a:t>
            </a:r>
            <a:r>
              <a:rPr/>
              <a:t> </a:t>
            </a:r>
            <a:r>
              <a:rPr/>
              <a:t>from</a:t>
            </a:r>
            <a:r>
              <a:rPr/>
              <a:t> </a:t>
            </a:r>
            <a:r>
              <a:rPr/>
              <a:t>The</a:t>
            </a:r>
            <a:r>
              <a:rPr/>
              <a:t> </a:t>
            </a:r>
            <a:r>
              <a:rPr/>
              <a:t>New</a:t>
            </a:r>
            <a:r>
              <a:rPr/>
              <a:t> </a:t>
            </a:r>
            <a:r>
              <a:rPr/>
              <a:t>York</a:t>
            </a:r>
            <a:r>
              <a:rPr/>
              <a:t> </a:t>
            </a:r>
            <a:r>
              <a:rPr/>
              <a:t>Times</a:t>
            </a:r>
            <a:r>
              <a:rPr/>
              <a:t> </a:t>
            </a:r>
            <a:r>
              <a:rPr/>
              <a:t>website:</a:t>
            </a:r>
            <a:r>
              <a:rPr/>
              <a:t> </a:t>
            </a:r>
            <a:r>
              <a:rPr/>
              <a:t>https://www.nytimes.com/2019/06/22/upshot/america-who-deserves-representation.html</a:t>
            </a:r>
          </a:p>
          <a:p>
            <a:pPr lvl="0" marL="0" indent="0">
              <a:buNone/>
            </a:pPr>
          </a:p>
          <a:p>
            <a:pPr lvl="0" marL="0" indent="0">
              <a:buNone/>
            </a:pPr>
            <a:r>
              <a:rPr/>
              <a:t>Split</a:t>
            </a:r>
            <a:r>
              <a:rPr/>
              <a:t> </a:t>
            </a:r>
            <a:r>
              <a:rPr/>
              <a:t>into</a:t>
            </a:r>
            <a:r>
              <a:rPr/>
              <a:t> </a:t>
            </a:r>
            <a:r>
              <a:rPr/>
              <a:t>pairs.</a:t>
            </a:r>
            <a:r>
              <a:rPr/>
              <a:t> </a:t>
            </a:r>
            <a:r>
              <a:rPr/>
              <a:t>Review</a:t>
            </a:r>
            <a:r>
              <a:rPr/>
              <a:t> </a:t>
            </a:r>
            <a:r>
              <a:rPr/>
              <a:t>the</a:t>
            </a:r>
            <a:r>
              <a:rPr/>
              <a:t> </a:t>
            </a:r>
            <a:r>
              <a:rPr/>
              <a:t>article</a:t>
            </a:r>
            <a:r>
              <a:rPr/>
              <a:t> </a:t>
            </a:r>
            <a:r>
              <a:rPr/>
              <a:t>briefly</a:t>
            </a:r>
            <a:r>
              <a:rPr/>
              <a:t> </a:t>
            </a:r>
            <a:r>
              <a:rPr/>
              <a:t>(about</a:t>
            </a:r>
            <a:r>
              <a:rPr/>
              <a:t> </a:t>
            </a:r>
            <a:r>
              <a:rPr/>
              <a:t>5</a:t>
            </a:r>
            <a:r>
              <a:rPr/>
              <a:t> </a:t>
            </a:r>
            <a:r>
              <a:rPr/>
              <a:t>minutes)</a:t>
            </a:r>
            <a:r>
              <a:rPr/>
              <a:t> </a:t>
            </a:r>
            <a:r>
              <a:rPr/>
              <a:t>and</a:t>
            </a:r>
            <a:r>
              <a:rPr/>
              <a:t> </a:t>
            </a:r>
            <a:r>
              <a:rPr/>
              <a:t>look</a:t>
            </a:r>
            <a:r>
              <a:rPr/>
              <a:t> </a:t>
            </a:r>
            <a:r>
              <a:rPr/>
              <a:t>at</a:t>
            </a:r>
            <a:r>
              <a:rPr/>
              <a:t> </a:t>
            </a:r>
            <a:r>
              <a:rPr/>
              <a:t>the</a:t>
            </a:r>
            <a:r>
              <a:rPr/>
              <a:t> </a:t>
            </a:r>
            <a:r>
              <a:rPr/>
              <a:t>graph.</a:t>
            </a:r>
            <a:r>
              <a:rPr/>
              <a:t> </a:t>
            </a:r>
            <a:r>
              <a:rPr/>
              <a:t>Explain</a:t>
            </a:r>
            <a:r>
              <a:rPr/>
              <a:t> </a:t>
            </a:r>
            <a:r>
              <a:rPr/>
              <a:t>to</a:t>
            </a:r>
            <a:r>
              <a:rPr/>
              <a:t> </a:t>
            </a:r>
            <a:r>
              <a:rPr/>
              <a:t>your</a:t>
            </a:r>
            <a:r>
              <a:rPr/>
              <a:t> </a:t>
            </a:r>
            <a:r>
              <a:rPr/>
              <a:t>partner</a:t>
            </a:r>
            <a:r>
              <a:rPr/>
              <a:t> </a:t>
            </a:r>
            <a:r>
              <a:rPr/>
              <a:t>what</a:t>
            </a:r>
            <a:r>
              <a:rPr/>
              <a:t> </a:t>
            </a:r>
            <a:r>
              <a:rPr/>
              <a:t>the</a:t>
            </a:r>
            <a:r>
              <a:rPr/>
              <a:t> </a:t>
            </a:r>
            <a:r>
              <a:rPr/>
              <a:t>graph</a:t>
            </a:r>
            <a:r>
              <a:rPr/>
              <a:t> </a:t>
            </a:r>
            <a:r>
              <a:rPr/>
              <a:t>is</a:t>
            </a:r>
            <a:r>
              <a:rPr/>
              <a:t> </a:t>
            </a:r>
            <a:r>
              <a:rPr/>
              <a:t>trying</a:t>
            </a:r>
            <a:r>
              <a:rPr/>
              <a:t> </a:t>
            </a:r>
            <a:r>
              <a:rPr/>
              <a:t>to</a:t>
            </a:r>
            <a:r>
              <a:rPr/>
              <a:t> </a:t>
            </a:r>
            <a:r>
              <a:rPr/>
              <a:t>show.</a:t>
            </a:r>
            <a:r>
              <a:rPr/>
              <a:t> </a:t>
            </a:r>
            <a:r>
              <a:rPr/>
              <a:t>Your</a:t>
            </a:r>
            <a:r>
              <a:rPr/>
              <a:t> </a:t>
            </a:r>
            <a:r>
              <a:rPr/>
              <a:t>partner</a:t>
            </a:r>
            <a:r>
              <a:rPr/>
              <a:t> </a:t>
            </a:r>
            <a:r>
              <a:rPr/>
              <a:t>will</a:t>
            </a:r>
            <a:r>
              <a:rPr/>
              <a:t> </a:t>
            </a:r>
            <a:r>
              <a:rPr/>
              <a:t>get</a:t>
            </a:r>
            <a:r>
              <a:rPr/>
              <a:t> </a:t>
            </a:r>
            <a:r>
              <a:rPr/>
              <a:t>a</a:t>
            </a:r>
            <a:r>
              <a:rPr/>
              <a:t> </a:t>
            </a:r>
            <a:r>
              <a:rPr/>
              <a:t>different</a:t>
            </a:r>
            <a:r>
              <a:rPr/>
              <a:t> </a:t>
            </a:r>
            <a:r>
              <a:rPr/>
              <a:t>graph</a:t>
            </a:r>
            <a:r>
              <a:rPr/>
              <a:t> </a:t>
            </a:r>
            <a:r>
              <a:rPr/>
              <a:t>and</a:t>
            </a:r>
            <a:r>
              <a:rPr/>
              <a:t> </a:t>
            </a:r>
            <a:r>
              <a:rPr/>
              <a:t>do</a:t>
            </a:r>
            <a:r>
              <a:rPr/>
              <a:t> </a:t>
            </a:r>
            <a:r>
              <a:rPr/>
              <a:t>the</a:t>
            </a:r>
            <a:r>
              <a:rPr/>
              <a:t> </a:t>
            </a:r>
            <a:r>
              <a:rPr/>
              <a:t>same</a:t>
            </a:r>
            <a:r>
              <a:rPr/>
              <a:t> </a:t>
            </a:r>
            <a:r>
              <a:rPr/>
              <a:t>thing</a:t>
            </a:r>
            <a:r>
              <a:rPr/>
              <a:t> </a:t>
            </a:r>
            <a:r>
              <a:rPr/>
              <a:t>with</a:t>
            </a:r>
            <a:r>
              <a:rPr/>
              <a:t> </a:t>
            </a:r>
            <a:r>
              <a:rPr/>
              <a:t>you</a:t>
            </a:r>
            <a:r>
              <a:rPr/>
              <a:t> </a:t>
            </a:r>
            <a:r>
              <a:rPr/>
              <a:t>listening</a:t>
            </a:r>
            <a:r>
              <a:rPr/>
              <a:t> </a:t>
            </a:r>
            <a:r>
              <a:rPr/>
              <a:t>this</a:t>
            </a:r>
            <a:r>
              <a:rPr/>
              <a:t> </a:t>
            </a:r>
            <a:r>
              <a:rPr/>
              <a:t>time.</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data</a:t>
            </a:r>
            <a:r>
              <a:rPr/>
              <a:t> </a:t>
            </a:r>
            <a:r>
              <a:rPr/>
              <a:t>from</a:t>
            </a:r>
            <a:r>
              <a:rPr/>
              <a:t> </a:t>
            </a:r>
            <a:r>
              <a:rPr/>
              <a:t>the</a:t>
            </a:r>
            <a:r>
              <a:rPr/>
              <a:t> </a:t>
            </a:r>
            <a:r>
              <a:rPr/>
              <a:t>Titanic,</a:t>
            </a:r>
            <a:r>
              <a:rPr/>
              <a:t> </a:t>
            </a:r>
            <a:r>
              <a:rPr/>
              <a:t>a</a:t>
            </a:r>
            <a:r>
              <a:rPr/>
              <a:t> </a:t>
            </a:r>
            <a:r>
              <a:rPr/>
              <a:t>ship</a:t>
            </a:r>
            <a:r>
              <a:rPr/>
              <a:t> </a:t>
            </a:r>
            <a:r>
              <a:rPr/>
              <a:t>that</a:t>
            </a:r>
            <a:r>
              <a:rPr/>
              <a:t> </a:t>
            </a:r>
            <a:r>
              <a:rPr/>
              <a:t>was</a:t>
            </a:r>
            <a:r>
              <a:rPr/>
              <a:t> </a:t>
            </a:r>
            <a:r>
              <a:rPr/>
              <a:t>as</a:t>
            </a:r>
            <a:r>
              <a:rPr/>
              <a:t> </a:t>
            </a:r>
            <a:r>
              <a:rPr/>
              <a:t>massive</a:t>
            </a:r>
            <a:r>
              <a:rPr/>
              <a:t> </a:t>
            </a:r>
            <a:r>
              <a:rPr/>
              <a:t>as</a:t>
            </a:r>
            <a:r>
              <a:rPr/>
              <a:t> </a:t>
            </a:r>
            <a:r>
              <a:rPr/>
              <a:t>its</a:t>
            </a:r>
            <a:r>
              <a:rPr/>
              <a:t> </a:t>
            </a:r>
            <a:r>
              <a:rPr/>
              <a:t>name.</a:t>
            </a:r>
            <a:r>
              <a:rPr/>
              <a:t> </a:t>
            </a:r>
            <a:r>
              <a:rPr/>
              <a:t>It</a:t>
            </a:r>
            <a:r>
              <a:rPr/>
              <a:t> </a:t>
            </a:r>
            <a:r>
              <a:rPr/>
              <a:t>was</a:t>
            </a:r>
            <a:r>
              <a:rPr/>
              <a:t> </a:t>
            </a:r>
            <a:r>
              <a:rPr/>
              <a:t>considered</a:t>
            </a:r>
            <a:r>
              <a:rPr/>
              <a:t> </a:t>
            </a:r>
            <a:r>
              <a:rPr/>
              <a:t>unsinkable,</a:t>
            </a:r>
            <a:r>
              <a:rPr/>
              <a:t> </a:t>
            </a:r>
            <a:r>
              <a:rPr/>
              <a:t>but</a:t>
            </a:r>
            <a:r>
              <a:rPr/>
              <a:t> </a:t>
            </a:r>
            <a:r>
              <a:rPr/>
              <a:t>on</a:t>
            </a:r>
            <a:r>
              <a:rPr/>
              <a:t> </a:t>
            </a:r>
            <a:r>
              <a:rPr/>
              <a:t>its</a:t>
            </a:r>
            <a:r>
              <a:rPr/>
              <a:t> </a:t>
            </a:r>
            <a:r>
              <a:rPr/>
              <a:t>maiden</a:t>
            </a:r>
            <a:r>
              <a:rPr/>
              <a:t> </a:t>
            </a:r>
            <a:r>
              <a:rPr/>
              <a:t>voyage</a:t>
            </a:r>
            <a:r>
              <a:rPr/>
              <a:t> </a:t>
            </a:r>
            <a:r>
              <a:rPr/>
              <a:t>in</a:t>
            </a:r>
            <a:r>
              <a:rPr/>
              <a:t> </a:t>
            </a:r>
            <a:r>
              <a:rPr/>
              <a:t>1912,</a:t>
            </a:r>
            <a:r>
              <a:rPr/>
              <a:t> </a:t>
            </a:r>
            <a:r>
              <a:rPr/>
              <a:t>the</a:t>
            </a:r>
            <a:r>
              <a:rPr/>
              <a:t> </a:t>
            </a:r>
            <a:r>
              <a:rPr/>
              <a:t>ship</a:t>
            </a:r>
            <a:r>
              <a:rPr/>
              <a:t> </a:t>
            </a:r>
            <a:r>
              <a:rPr/>
              <a:t>hit</a:t>
            </a:r>
            <a:r>
              <a:rPr/>
              <a:t> </a:t>
            </a:r>
            <a:r>
              <a:rPr/>
              <a:t>an</a:t>
            </a:r>
            <a:r>
              <a:rPr/>
              <a:t> </a:t>
            </a:r>
            <a:r>
              <a:rPr/>
              <a:t>iceberg</a:t>
            </a:r>
            <a:r>
              <a:rPr/>
              <a:t> </a:t>
            </a:r>
            <a:r>
              <a:rPr/>
              <a:t>and</a:t>
            </a:r>
            <a:r>
              <a:rPr/>
              <a:t> </a:t>
            </a:r>
            <a:r>
              <a:rPr/>
              <a:t>sank.</a:t>
            </a:r>
            <a:r>
              <a:rPr/>
              <a:t> </a:t>
            </a:r>
            <a:r>
              <a:rPr/>
              <a:t>It</a:t>
            </a:r>
            <a:r>
              <a:rPr/>
              <a:t> </a:t>
            </a:r>
            <a:r>
              <a:rPr/>
              <a:t>sank</a:t>
            </a:r>
            <a:r>
              <a:rPr/>
              <a:t> </a:t>
            </a:r>
            <a:r>
              <a:rPr/>
              <a:t>during</a:t>
            </a:r>
            <a:r>
              <a:rPr/>
              <a:t> </a:t>
            </a:r>
            <a:r>
              <a:rPr/>
              <a:t>an</a:t>
            </a:r>
            <a:r>
              <a:rPr/>
              <a:t> </a:t>
            </a:r>
            <a:r>
              <a:rPr/>
              <a:t>era</a:t>
            </a:r>
            <a:r>
              <a:rPr/>
              <a:t> </a:t>
            </a:r>
            <a:r>
              <a:rPr/>
              <a:t>where</a:t>
            </a:r>
            <a:r>
              <a:rPr/>
              <a:t> </a:t>
            </a:r>
            <a:r>
              <a:rPr/>
              <a:t>people</a:t>
            </a:r>
            <a:r>
              <a:rPr/>
              <a:t> </a:t>
            </a:r>
            <a:r>
              <a:rPr/>
              <a:t>really</a:t>
            </a:r>
            <a:r>
              <a:rPr/>
              <a:t> </a:t>
            </a:r>
            <a:r>
              <a:rPr/>
              <a:t>believed</a:t>
            </a:r>
            <a:r>
              <a:rPr/>
              <a:t> </a:t>
            </a:r>
            <a:r>
              <a:rPr/>
              <a:t>in</a:t>
            </a:r>
            <a:r>
              <a:rPr/>
              <a:t> </a:t>
            </a:r>
            <a:r>
              <a:rPr/>
              <a:t>women</a:t>
            </a:r>
            <a:r>
              <a:rPr/>
              <a:t> </a:t>
            </a:r>
            <a:r>
              <a:rPr/>
              <a:t>and</a:t>
            </a:r>
            <a:r>
              <a:rPr/>
              <a:t> </a:t>
            </a:r>
            <a:r>
              <a:rPr/>
              <a:t>children</a:t>
            </a:r>
            <a:r>
              <a:rPr/>
              <a:t> </a:t>
            </a:r>
            <a:r>
              <a:rPr/>
              <a:t>first,</a:t>
            </a:r>
            <a:r>
              <a:rPr/>
              <a:t> </a:t>
            </a:r>
            <a:r>
              <a:rPr/>
              <a:t>and</a:t>
            </a:r>
            <a:r>
              <a:rPr/>
              <a:t> </a:t>
            </a:r>
            <a:r>
              <a:rPr/>
              <a:t>this</a:t>
            </a:r>
            <a:r>
              <a:rPr/>
              <a:t> </a:t>
            </a:r>
            <a:r>
              <a:rPr/>
              <a:t>shows</a:t>
            </a:r>
            <a:r>
              <a:rPr/>
              <a:t> </a:t>
            </a:r>
            <a:r>
              <a:rPr/>
              <a:t>quite</a:t>
            </a:r>
            <a:r>
              <a:rPr/>
              <a:t> </a:t>
            </a:r>
            <a:r>
              <a:rPr/>
              <a:t>clearly</a:t>
            </a:r>
            <a:r>
              <a:rPr/>
              <a:t> </a:t>
            </a:r>
            <a:r>
              <a:rPr/>
              <a:t>in</a:t>
            </a:r>
            <a:r>
              <a:rPr/>
              <a:t> </a:t>
            </a:r>
            <a:r>
              <a:rPr/>
              <a:t>the</a:t>
            </a:r>
            <a:r>
              <a:rPr/>
              <a:t> </a:t>
            </a:r>
            <a:r>
              <a:rPr/>
              <a:t>mortality</a:t>
            </a:r>
            <a:r>
              <a:rPr/>
              <a:t> </a:t>
            </a:r>
            <a:r>
              <a:rPr/>
              <a:t>statistics.</a:t>
            </a:r>
            <a:r>
              <a:rPr/>
              <a:t> </a:t>
            </a:r>
            <a:r>
              <a:rPr/>
              <a:t>There</a:t>
            </a:r>
            <a:r>
              <a:rPr/>
              <a:t> </a:t>
            </a:r>
            <a:r>
              <a:rPr/>
              <a:t>was</a:t>
            </a:r>
            <a:r>
              <a:rPr/>
              <a:t> </a:t>
            </a:r>
            <a:r>
              <a:rPr/>
              <a:t>a</a:t>
            </a:r>
            <a:r>
              <a:rPr/>
              <a:t> </a:t>
            </a:r>
            <a:r>
              <a:rPr/>
              <a:t>difference,</a:t>
            </a:r>
            <a:r>
              <a:rPr/>
              <a:t> </a:t>
            </a:r>
            <a:r>
              <a:rPr/>
              <a:t>though,</a:t>
            </a:r>
            <a:r>
              <a:rPr/>
              <a:t> </a:t>
            </a:r>
            <a:r>
              <a:rPr/>
              <a:t>between</a:t>
            </a:r>
            <a:r>
              <a:rPr/>
              <a:t> </a:t>
            </a:r>
            <a:r>
              <a:rPr/>
              <a:t>third</a:t>
            </a:r>
            <a:r>
              <a:rPr/>
              <a:t> </a:t>
            </a:r>
            <a:r>
              <a:rPr/>
              <a:t>class</a:t>
            </a:r>
            <a:r>
              <a:rPr/>
              <a:t> </a:t>
            </a:r>
            <a:r>
              <a:rPr/>
              <a:t>passengers</a:t>
            </a:r>
            <a:r>
              <a:rPr/>
              <a:t> </a:t>
            </a:r>
            <a:r>
              <a:rPr/>
              <a:t>like</a:t>
            </a:r>
            <a:r>
              <a:rPr/>
              <a:t> </a:t>
            </a:r>
            <a:r>
              <a:rPr/>
              <a:t>Leonardo</a:t>
            </a:r>
            <a:r>
              <a:rPr/>
              <a:t> </a:t>
            </a:r>
            <a:r>
              <a:rPr/>
              <a:t>diCaprio</a:t>
            </a:r>
            <a:r>
              <a:rPr/>
              <a:t> </a:t>
            </a:r>
            <a:r>
              <a:rPr/>
              <a:t>and</a:t>
            </a:r>
            <a:r>
              <a:rPr/>
              <a:t> </a:t>
            </a:r>
            <a:r>
              <a:rPr/>
              <a:t>first</a:t>
            </a:r>
            <a:r>
              <a:rPr/>
              <a:t> </a:t>
            </a:r>
            <a:r>
              <a:rPr/>
              <a:t>class</a:t>
            </a:r>
            <a:r>
              <a:rPr/>
              <a:t> </a:t>
            </a:r>
            <a:r>
              <a:rPr/>
              <a:t>passengers</a:t>
            </a:r>
            <a:r>
              <a:rPr/>
              <a:t> </a:t>
            </a:r>
            <a:r>
              <a:rPr/>
              <a:t>like</a:t>
            </a:r>
            <a:r>
              <a:rPr/>
              <a:t> </a:t>
            </a:r>
            <a:r>
              <a:rPr/>
              <a:t>Kate</a:t>
            </a:r>
            <a:r>
              <a:rPr/>
              <a:t> </a:t>
            </a:r>
            <a:r>
              <a:rPr/>
              <a:t>Winslet.</a:t>
            </a:r>
          </a:p>
          <a:p>
            <a:pPr lvl="0" marL="0" indent="0">
              <a:buNone/>
            </a:pPr>
          </a:p>
          <a:p>
            <a:pPr lvl="0" marL="0" indent="0">
              <a:buNone/>
            </a:pPr>
            <a:r>
              <a:rPr/>
              <a:t>This</a:t>
            </a:r>
            <a:r>
              <a:rPr/>
              <a:t> </a:t>
            </a:r>
            <a:r>
              <a:rPr/>
              <a:t>shows</a:t>
            </a:r>
            <a:r>
              <a:rPr/>
              <a:t> </a:t>
            </a:r>
            <a:r>
              <a:rPr/>
              <a:t>a</a:t>
            </a:r>
            <a:r>
              <a:rPr/>
              <a:t> </a:t>
            </a:r>
            <a:r>
              <a:rPr/>
              <a:t>simple</a:t>
            </a:r>
            <a:r>
              <a:rPr/>
              <a:t> </a:t>
            </a:r>
            <a:r>
              <a:rPr/>
              <a:t>bar</a:t>
            </a:r>
            <a:r>
              <a:rPr/>
              <a:t> </a:t>
            </a:r>
            <a:r>
              <a:rPr/>
              <a:t>chart.</a:t>
            </a:r>
            <a:r>
              <a:rPr/>
              <a:t> </a:t>
            </a:r>
            <a:r>
              <a:rPr/>
              <a:t>The</a:t>
            </a:r>
            <a:r>
              <a:rPr/>
              <a:t> </a:t>
            </a:r>
            <a:r>
              <a:rPr/>
              <a:t>x-axis</a:t>
            </a:r>
            <a:r>
              <a:rPr/>
              <a:t> </a:t>
            </a:r>
            <a:r>
              <a:rPr/>
              <a:t>is</a:t>
            </a:r>
            <a:r>
              <a:rPr/>
              <a:t> </a:t>
            </a:r>
            <a:r>
              <a:rPr/>
              <a:t>passenger</a:t>
            </a:r>
            <a:r>
              <a:rPr/>
              <a:t> </a:t>
            </a:r>
            <a:r>
              <a:rPr/>
              <a:t>class</a:t>
            </a:r>
            <a:r>
              <a:rPr/>
              <a:t> </a:t>
            </a:r>
            <a:r>
              <a:rPr/>
              <a:t>and</a:t>
            </a:r>
            <a:r>
              <a:rPr/>
              <a:t> </a:t>
            </a:r>
            <a:r>
              <a:rPr/>
              <a:t>the</a:t>
            </a:r>
            <a:r>
              <a:rPr/>
              <a:t> </a:t>
            </a:r>
            <a:r>
              <a:rPr/>
              <a:t>y-axis</a:t>
            </a:r>
            <a:r>
              <a:rPr/>
              <a:t> </a:t>
            </a:r>
            <a:r>
              <a:rPr/>
              <a:t>is</a:t>
            </a:r>
            <a:r>
              <a:rPr/>
              <a:t> </a:t>
            </a:r>
            <a:r>
              <a:rPr/>
              <a:t>count.</a:t>
            </a:r>
            <a:r>
              <a:rPr/>
              <a:t> </a:t>
            </a:r>
            <a:r>
              <a:rPr/>
              <a:t>Note</a:t>
            </a:r>
            <a:r>
              <a:rPr/>
              <a:t> </a:t>
            </a:r>
            <a:r>
              <a:rPr/>
              <a:t>that</a:t>
            </a:r>
            <a:r>
              <a:rPr/>
              <a:t> </a:t>
            </a:r>
            <a:r>
              <a:rPr/>
              <a:t>there</a:t>
            </a:r>
            <a:r>
              <a:rPr/>
              <a:t> </a:t>
            </a:r>
            <a:r>
              <a:rPr/>
              <a:t>are</a:t>
            </a:r>
            <a:r>
              <a:rPr/>
              <a:t> </a:t>
            </a:r>
            <a:r>
              <a:rPr/>
              <a:t>about</a:t>
            </a:r>
            <a:r>
              <a:rPr/>
              <a:t> </a:t>
            </a:r>
            <a:r>
              <a:rPr/>
              <a:t>the</a:t>
            </a:r>
            <a:r>
              <a:rPr/>
              <a:t> </a:t>
            </a:r>
            <a:r>
              <a:rPr/>
              <a:t>same</a:t>
            </a:r>
            <a:r>
              <a:rPr/>
              <a:t> </a:t>
            </a:r>
            <a:r>
              <a:rPr/>
              <a:t>number</a:t>
            </a:r>
            <a:r>
              <a:rPr/>
              <a:t> </a:t>
            </a:r>
            <a:r>
              <a:rPr/>
              <a:t>of</a:t>
            </a:r>
            <a:r>
              <a:rPr/>
              <a:t> </a:t>
            </a:r>
            <a:r>
              <a:rPr/>
              <a:t>first</a:t>
            </a:r>
            <a:r>
              <a:rPr/>
              <a:t> </a:t>
            </a:r>
            <a:r>
              <a:rPr/>
              <a:t>and</a:t>
            </a:r>
            <a:r>
              <a:rPr/>
              <a:t> </a:t>
            </a:r>
            <a:r>
              <a:rPr/>
              <a:t>second</a:t>
            </a:r>
            <a:r>
              <a:rPr/>
              <a:t> </a:t>
            </a:r>
            <a:r>
              <a:rPr/>
              <a:t>class</a:t>
            </a:r>
            <a:r>
              <a:rPr/>
              <a:t> </a:t>
            </a:r>
            <a:r>
              <a:rPr/>
              <a:t>passengers,</a:t>
            </a:r>
            <a:r>
              <a:rPr/>
              <a:t> </a:t>
            </a:r>
            <a:r>
              <a:rPr/>
              <a:t>but</a:t>
            </a:r>
            <a:r>
              <a:rPr/>
              <a:t> </a:t>
            </a:r>
            <a:r>
              <a:rPr/>
              <a:t>the</a:t>
            </a:r>
            <a:r>
              <a:rPr/>
              <a:t> </a:t>
            </a:r>
            <a:r>
              <a:rPr/>
              <a:t>two</a:t>
            </a:r>
            <a:r>
              <a:rPr/>
              <a:t> </a:t>
            </a:r>
            <a:r>
              <a:rPr/>
              <a:t>combined</a:t>
            </a:r>
            <a:r>
              <a:rPr/>
              <a:t> </a:t>
            </a:r>
            <a:r>
              <a:rPr/>
              <a:t>does</a:t>
            </a:r>
            <a:r>
              <a:rPr/>
              <a:t> </a:t>
            </a:r>
            <a:r>
              <a:rPr/>
              <a:t>not</a:t>
            </a:r>
            <a:r>
              <a:rPr/>
              <a:t> </a:t>
            </a:r>
            <a:r>
              <a:rPr/>
              <a:t>come</a:t>
            </a:r>
            <a:r>
              <a:rPr/>
              <a:t> </a:t>
            </a:r>
            <a:r>
              <a:rPr/>
              <a:t>close</a:t>
            </a:r>
            <a:r>
              <a:rPr/>
              <a:t> </a:t>
            </a:r>
            <a:r>
              <a:rPr/>
              <a:t>to</a:t>
            </a:r>
            <a:r>
              <a:rPr/>
              <a:t> </a:t>
            </a:r>
            <a:r>
              <a:rPr/>
              <a:t>the</a:t>
            </a:r>
            <a:r>
              <a:rPr/>
              <a:t> </a:t>
            </a:r>
            <a:r>
              <a:rPr/>
              <a:t>number</a:t>
            </a:r>
            <a:r>
              <a:rPr/>
              <a:t> </a:t>
            </a:r>
            <a:r>
              <a:rPr/>
              <a:t>of</a:t>
            </a:r>
            <a:r>
              <a:rPr/>
              <a:t> </a:t>
            </a:r>
            <a:r>
              <a:rPr/>
              <a:t>third</a:t>
            </a:r>
            <a:r>
              <a:rPr/>
              <a:t> </a:t>
            </a:r>
            <a:r>
              <a:rPr/>
              <a:t>class</a:t>
            </a:r>
            <a:r>
              <a:rPr/>
              <a:t> </a:t>
            </a:r>
            <a:r>
              <a:rPr/>
              <a:t>passengers.</a:t>
            </a:r>
          </a:p>
        </p:txBody>
      </p:sp>
      <p:sp>
        <p:nvSpPr>
          <p:cNvPr id="4" name="Slide Number Placeholder 3"/>
          <p:cNvSpPr>
            <a:spLocks noGrp="1"/>
          </p:cNvSpPr>
          <p:nvPr>
            <p:ph type="sldNum" sz="quarter" idx="10"/>
          </p:nvPr>
        </p:nvSpPr>
        <p:spPr/>
        <p:txBody>
          <a:bodyPr/>
          <a:lstStyle/>
          <a:p>
            <a:fld id="{18BDFEC3-8487-43E8-A154-7C12CBC1FFF2}" type="slidenum">
              <a:rPr lang="en-US"/>
              <a:t>55</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For</a:t>
            </a:r>
            <a:r>
              <a:rPr/>
              <a:t> </a:t>
            </a:r>
            <a:r>
              <a:rPr/>
              <a:t>simple</a:t>
            </a:r>
            <a:r>
              <a:rPr/>
              <a:t> </a:t>
            </a:r>
            <a:r>
              <a:rPr/>
              <a:t>bar</a:t>
            </a:r>
            <a:r>
              <a:rPr/>
              <a:t> </a:t>
            </a:r>
            <a:r>
              <a:rPr/>
              <a:t>charts</a:t>
            </a:r>
            <a:r>
              <a:rPr/>
              <a:t> </a:t>
            </a:r>
            <a:r>
              <a:rPr/>
              <a:t>like</a:t>
            </a:r>
            <a:r>
              <a:rPr/>
              <a:t> </a:t>
            </a:r>
            <a:r>
              <a:rPr/>
              <a:t>all</a:t>
            </a:r>
            <a:r>
              <a:rPr/>
              <a:t> </a:t>
            </a:r>
            <a:r>
              <a:rPr/>
              <a:t>the</a:t>
            </a:r>
            <a:r>
              <a:rPr/>
              <a:t> </a:t>
            </a:r>
            <a:r>
              <a:rPr/>
              <a:t>ones</a:t>
            </a:r>
            <a:r>
              <a:rPr/>
              <a:t> </a:t>
            </a:r>
            <a:r>
              <a:rPr/>
              <a:t>we’ve</a:t>
            </a:r>
            <a:r>
              <a:rPr/>
              <a:t> </a:t>
            </a:r>
            <a:r>
              <a:rPr/>
              <a:t>seen</a:t>
            </a:r>
            <a:r>
              <a:rPr/>
              <a:t> </a:t>
            </a:r>
            <a:r>
              <a:rPr/>
              <a:t>so</a:t>
            </a:r>
            <a:r>
              <a:rPr/>
              <a:t> </a:t>
            </a:r>
            <a:r>
              <a:rPr/>
              <a:t>far,</a:t>
            </a:r>
            <a:r>
              <a:rPr/>
              <a:t> </a:t>
            </a:r>
            <a:r>
              <a:rPr/>
              <a:t>color</a:t>
            </a:r>
            <a:r>
              <a:rPr/>
              <a:t> </a:t>
            </a:r>
            <a:r>
              <a:rPr/>
              <a:t>is</a:t>
            </a:r>
            <a:r>
              <a:rPr/>
              <a:t> </a:t>
            </a:r>
            <a:r>
              <a:rPr/>
              <a:t>not</a:t>
            </a:r>
            <a:r>
              <a:rPr/>
              <a:t> </a:t>
            </a:r>
            <a:r>
              <a:rPr/>
              <a:t>really</a:t>
            </a:r>
            <a:r>
              <a:rPr/>
              <a:t> </a:t>
            </a:r>
            <a:r>
              <a:rPr/>
              <a:t>needed.</a:t>
            </a:r>
            <a:r>
              <a:rPr/>
              <a:t> </a:t>
            </a:r>
            <a:r>
              <a:rPr/>
              <a:t>You</a:t>
            </a:r>
            <a:r>
              <a:rPr/>
              <a:t> </a:t>
            </a:r>
            <a:r>
              <a:rPr/>
              <a:t>already</a:t>
            </a:r>
            <a:r>
              <a:rPr/>
              <a:t> </a:t>
            </a:r>
            <a:r>
              <a:rPr/>
              <a:t>can</a:t>
            </a:r>
            <a:r>
              <a:rPr/>
              <a:t> </a:t>
            </a:r>
            <a:r>
              <a:rPr/>
              <a:t>distinguish</a:t>
            </a:r>
            <a:r>
              <a:rPr/>
              <a:t> </a:t>
            </a:r>
            <a:r>
              <a:rPr/>
              <a:t>between</a:t>
            </a:r>
            <a:r>
              <a:rPr/>
              <a:t> </a:t>
            </a:r>
            <a:r>
              <a:rPr/>
              <a:t>the</a:t>
            </a:r>
            <a:r>
              <a:rPr/>
              <a:t> </a:t>
            </a:r>
            <a:r>
              <a:rPr/>
              <a:t>passenger</a:t>
            </a:r>
            <a:r>
              <a:rPr/>
              <a:t> </a:t>
            </a:r>
            <a:r>
              <a:rPr/>
              <a:t>classes</a:t>
            </a:r>
            <a:r>
              <a:rPr/>
              <a:t> </a:t>
            </a:r>
            <a:r>
              <a:rPr/>
              <a:t>using</a:t>
            </a:r>
            <a:r>
              <a:rPr/>
              <a:t> </a:t>
            </a:r>
            <a:r>
              <a:rPr/>
              <a:t>the</a:t>
            </a:r>
            <a:r>
              <a:rPr/>
              <a:t> </a:t>
            </a:r>
            <a:r>
              <a:rPr/>
              <a:t>location.</a:t>
            </a:r>
            <a:r>
              <a:rPr/>
              <a:t> </a:t>
            </a:r>
            <a:r>
              <a:rPr/>
              <a:t>If</a:t>
            </a:r>
            <a:r>
              <a:rPr/>
              <a:t> </a:t>
            </a:r>
            <a:r>
              <a:rPr/>
              <a:t>you</a:t>
            </a:r>
            <a:r>
              <a:rPr/>
              <a:t> </a:t>
            </a:r>
            <a:r>
              <a:rPr/>
              <a:t>do</a:t>
            </a:r>
            <a:r>
              <a:rPr/>
              <a:t> </a:t>
            </a:r>
            <a:r>
              <a:rPr/>
              <a:t>use</a:t>
            </a:r>
            <a:r>
              <a:rPr/>
              <a:t> </a:t>
            </a:r>
            <a:r>
              <a:rPr/>
              <a:t>color</a:t>
            </a:r>
            <a:r>
              <a:rPr/>
              <a:t> </a:t>
            </a:r>
            <a:r>
              <a:rPr/>
              <a:t>in</a:t>
            </a:r>
            <a:r>
              <a:rPr/>
              <a:t> </a:t>
            </a:r>
            <a:r>
              <a:rPr/>
              <a:t>a</a:t>
            </a:r>
            <a:r>
              <a:rPr/>
              <a:t> </a:t>
            </a:r>
            <a:r>
              <a:rPr/>
              <a:t>simple</a:t>
            </a:r>
            <a:r>
              <a:rPr/>
              <a:t> </a:t>
            </a:r>
            <a:r>
              <a:rPr/>
              <a:t>bar</a:t>
            </a:r>
            <a:r>
              <a:rPr/>
              <a:t> </a:t>
            </a:r>
            <a:r>
              <a:rPr/>
              <a:t>chart,</a:t>
            </a:r>
            <a:r>
              <a:rPr/>
              <a:t> </a:t>
            </a:r>
            <a:r>
              <a:rPr/>
              <a:t>it</a:t>
            </a:r>
            <a:r>
              <a:rPr/>
              <a:t> </a:t>
            </a:r>
            <a:r>
              <a:rPr/>
              <a:t>is</a:t>
            </a:r>
            <a:r>
              <a:rPr/>
              <a:t> </a:t>
            </a:r>
            <a:r>
              <a:rPr/>
              <a:t>often</a:t>
            </a:r>
            <a:r>
              <a:rPr/>
              <a:t> </a:t>
            </a:r>
            <a:r>
              <a:rPr/>
              <a:t>to</a:t>
            </a:r>
            <a:r>
              <a:rPr/>
              <a:t> </a:t>
            </a:r>
            <a:r>
              <a:rPr/>
              <a:t>emphasize</a:t>
            </a:r>
            <a:r>
              <a:rPr/>
              <a:t> </a:t>
            </a:r>
            <a:r>
              <a:rPr/>
              <a:t>a</a:t>
            </a:r>
            <a:r>
              <a:rPr/>
              <a:t> </a:t>
            </a:r>
            <a:r>
              <a:rPr/>
              <a:t>point.</a:t>
            </a:r>
            <a:r>
              <a:rPr/>
              <a:t> </a:t>
            </a:r>
            <a:r>
              <a:rPr/>
              <a:t>In</a:t>
            </a:r>
            <a:r>
              <a:rPr/>
              <a:t> </a:t>
            </a:r>
            <a:r>
              <a:rPr/>
              <a:t>the</a:t>
            </a:r>
            <a:r>
              <a:rPr/>
              <a:t> </a:t>
            </a:r>
            <a:r>
              <a:rPr/>
              <a:t>previous</a:t>
            </a:r>
            <a:r>
              <a:rPr/>
              <a:t> </a:t>
            </a:r>
            <a:r>
              <a:rPr/>
              <a:t>bar</a:t>
            </a:r>
            <a:r>
              <a:rPr/>
              <a:t> </a:t>
            </a:r>
            <a:r>
              <a:rPr/>
              <a:t>chart,</a:t>
            </a:r>
            <a:r>
              <a:rPr/>
              <a:t> </a:t>
            </a:r>
            <a:r>
              <a:rPr/>
              <a:t>I</a:t>
            </a:r>
            <a:r>
              <a:rPr/>
              <a:t> </a:t>
            </a:r>
            <a:r>
              <a:rPr/>
              <a:t>used</a:t>
            </a:r>
            <a:r>
              <a:rPr/>
              <a:t> </a:t>
            </a:r>
            <a:r>
              <a:rPr/>
              <a:t>red</a:t>
            </a:r>
            <a:r>
              <a:rPr/>
              <a:t> </a:t>
            </a:r>
            <a:r>
              <a:rPr/>
              <a:t>for</a:t>
            </a:r>
            <a:r>
              <a:rPr/>
              <a:t> </a:t>
            </a:r>
            <a:r>
              <a:rPr/>
              <a:t>third</a:t>
            </a:r>
            <a:r>
              <a:rPr/>
              <a:t> </a:t>
            </a:r>
            <a:r>
              <a:rPr/>
              <a:t>class,</a:t>
            </a:r>
            <a:r>
              <a:rPr/>
              <a:t> </a:t>
            </a:r>
            <a:r>
              <a:rPr/>
              <a:t>because</a:t>
            </a:r>
            <a:r>
              <a:rPr/>
              <a:t> </a:t>
            </a:r>
            <a:r>
              <a:rPr/>
              <a:t>Kate</a:t>
            </a:r>
            <a:r>
              <a:rPr/>
              <a:t> </a:t>
            </a:r>
            <a:r>
              <a:rPr/>
              <a:t>Winslet,</a:t>
            </a:r>
            <a:r>
              <a:rPr/>
              <a:t> </a:t>
            </a:r>
            <a:r>
              <a:rPr/>
              <a:t>a</a:t>
            </a:r>
            <a:r>
              <a:rPr/>
              <a:t> </a:t>
            </a:r>
            <a:r>
              <a:rPr/>
              <a:t>rich</a:t>
            </a:r>
            <a:r>
              <a:rPr/>
              <a:t> </a:t>
            </a:r>
            <a:r>
              <a:rPr/>
              <a:t>first</a:t>
            </a:r>
            <a:r>
              <a:rPr/>
              <a:t> </a:t>
            </a:r>
            <a:r>
              <a:rPr/>
              <a:t>class</a:t>
            </a:r>
            <a:r>
              <a:rPr/>
              <a:t> </a:t>
            </a:r>
            <a:r>
              <a:rPr/>
              <a:t>passenger,</a:t>
            </a:r>
            <a:r>
              <a:rPr/>
              <a:t> </a:t>
            </a:r>
            <a:r>
              <a:rPr/>
              <a:t>found</a:t>
            </a:r>
            <a:r>
              <a:rPr/>
              <a:t> </a:t>
            </a:r>
            <a:r>
              <a:rPr/>
              <a:t>true</a:t>
            </a:r>
            <a:r>
              <a:rPr/>
              <a:t> </a:t>
            </a:r>
            <a:r>
              <a:rPr/>
              <a:t>love</a:t>
            </a:r>
            <a:r>
              <a:rPr/>
              <a:t> </a:t>
            </a:r>
            <a:r>
              <a:rPr/>
              <a:t>in</a:t>
            </a:r>
            <a:r>
              <a:rPr/>
              <a:t> </a:t>
            </a:r>
            <a:r>
              <a:rPr/>
              <a:t>third</a:t>
            </a:r>
            <a:r>
              <a:rPr/>
              <a:t> </a:t>
            </a:r>
            <a:r>
              <a:rPr/>
              <a:t>class,</a:t>
            </a:r>
            <a:r>
              <a:rPr/>
              <a:t> </a:t>
            </a:r>
            <a:r>
              <a:rPr/>
              <a:t>with</a:t>
            </a:r>
            <a:r>
              <a:rPr/>
              <a:t> </a:t>
            </a:r>
            <a:r>
              <a:rPr/>
              <a:t>the</a:t>
            </a:r>
            <a:r>
              <a:rPr/>
              <a:t> </a:t>
            </a:r>
            <a:r>
              <a:rPr/>
              <a:t>adorable</a:t>
            </a:r>
            <a:r>
              <a:rPr/>
              <a:t> </a:t>
            </a:r>
            <a:r>
              <a:rPr/>
              <a:t>Leonardo</a:t>
            </a:r>
            <a:r>
              <a:rPr/>
              <a:t> </a:t>
            </a:r>
            <a:r>
              <a:rPr/>
              <a:t>di</a:t>
            </a:r>
            <a:r>
              <a:rPr/>
              <a:t> </a:t>
            </a:r>
            <a:r>
              <a:rPr/>
              <a:t>Caprio.</a:t>
            </a:r>
          </a:p>
          <a:p>
            <a:pPr lvl="0" marL="0" indent="0">
              <a:buNone/>
            </a:pPr>
          </a:p>
          <a:p>
            <a:pPr lvl="0" marL="0" indent="0">
              <a:buNone/>
            </a:pPr>
            <a:r>
              <a:rPr/>
              <a:t>Color</a:t>
            </a:r>
            <a:r>
              <a:rPr/>
              <a:t> </a:t>
            </a:r>
            <a:r>
              <a:rPr/>
              <a:t>becomes</a:t>
            </a:r>
            <a:r>
              <a:rPr/>
              <a:t> </a:t>
            </a:r>
            <a:r>
              <a:rPr/>
              <a:t>very</a:t>
            </a:r>
            <a:r>
              <a:rPr/>
              <a:t> </a:t>
            </a:r>
            <a:r>
              <a:rPr/>
              <a:t>important</a:t>
            </a:r>
            <a:r>
              <a:rPr/>
              <a:t> </a:t>
            </a:r>
            <a:r>
              <a:rPr/>
              <a:t>in</a:t>
            </a:r>
            <a:r>
              <a:rPr/>
              <a:t> </a:t>
            </a:r>
            <a:r>
              <a:rPr/>
              <a:t>just</a:t>
            </a:r>
            <a:r>
              <a:rPr/>
              <a:t> </a:t>
            </a:r>
            <a:r>
              <a:rPr/>
              <a:t>a</a:t>
            </a:r>
            <a:r>
              <a:rPr/>
              <a:t> </a:t>
            </a:r>
            <a:r>
              <a:rPr/>
              <a:t>minute</a:t>
            </a:r>
            <a:r>
              <a:rPr/>
              <a:t> </a:t>
            </a:r>
            <a:r>
              <a:rPr/>
              <a:t>when</a:t>
            </a:r>
            <a:r>
              <a:rPr/>
              <a:t> </a:t>
            </a:r>
            <a:r>
              <a:rPr/>
              <a:t>we</a:t>
            </a:r>
            <a:r>
              <a:rPr/>
              <a:t> </a:t>
            </a:r>
            <a:r>
              <a:rPr/>
              <a:t>add</a:t>
            </a:r>
            <a:r>
              <a:rPr/>
              <a:t> </a:t>
            </a:r>
            <a:r>
              <a:rPr/>
              <a:t>another</a:t>
            </a:r>
            <a:r>
              <a:rPr/>
              <a:t> </a:t>
            </a:r>
            <a:r>
              <a:rPr/>
              <a:t>layer</a:t>
            </a:r>
            <a:r>
              <a:rPr/>
              <a:t> </a:t>
            </a:r>
            <a:r>
              <a:rPr/>
              <a:t>of</a:t>
            </a:r>
            <a:r>
              <a:rPr/>
              <a:t> </a:t>
            </a:r>
            <a:r>
              <a:rPr/>
              <a:t>complexity.</a:t>
            </a:r>
          </a:p>
        </p:txBody>
      </p:sp>
      <p:sp>
        <p:nvSpPr>
          <p:cNvPr id="4" name="Slide Number Placeholder 3"/>
          <p:cNvSpPr>
            <a:spLocks noGrp="1"/>
          </p:cNvSpPr>
          <p:nvPr>
            <p:ph type="sldNum" sz="quarter" idx="10"/>
          </p:nvPr>
        </p:nvSpPr>
        <p:spPr/>
        <p:txBody>
          <a:bodyPr/>
          <a:lstStyle/>
          <a:p>
            <a:fld id="{18BDFEC3-8487-43E8-A154-7C12CBC1FFF2}" type="slidenum">
              <a:rPr lang="en-US"/>
              <a:t>65</a:t>
            </a:fld>
            <a:endParaRPr lang="en-US"/>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For</a:t>
            </a:r>
            <a:r>
              <a:rPr/>
              <a:t> </a:t>
            </a:r>
            <a:r>
              <a:rPr/>
              <a:t>simple</a:t>
            </a:r>
            <a:r>
              <a:rPr/>
              <a:t> </a:t>
            </a:r>
            <a:r>
              <a:rPr/>
              <a:t>bar</a:t>
            </a:r>
            <a:r>
              <a:rPr/>
              <a:t> </a:t>
            </a:r>
            <a:r>
              <a:rPr/>
              <a:t>charts</a:t>
            </a:r>
            <a:r>
              <a:rPr/>
              <a:t> </a:t>
            </a:r>
            <a:r>
              <a:rPr/>
              <a:t>like</a:t>
            </a:r>
            <a:r>
              <a:rPr/>
              <a:t> </a:t>
            </a:r>
            <a:r>
              <a:rPr/>
              <a:t>all</a:t>
            </a:r>
            <a:r>
              <a:rPr/>
              <a:t> </a:t>
            </a:r>
            <a:r>
              <a:rPr/>
              <a:t>the</a:t>
            </a:r>
            <a:r>
              <a:rPr/>
              <a:t> </a:t>
            </a:r>
            <a:r>
              <a:rPr/>
              <a:t>ones</a:t>
            </a:r>
            <a:r>
              <a:rPr/>
              <a:t> </a:t>
            </a:r>
            <a:r>
              <a:rPr/>
              <a:t>we’ve</a:t>
            </a:r>
            <a:r>
              <a:rPr/>
              <a:t> </a:t>
            </a:r>
            <a:r>
              <a:rPr/>
              <a:t>seen</a:t>
            </a:r>
            <a:r>
              <a:rPr/>
              <a:t> </a:t>
            </a:r>
            <a:r>
              <a:rPr/>
              <a:t>so</a:t>
            </a:r>
            <a:r>
              <a:rPr/>
              <a:t> </a:t>
            </a:r>
            <a:r>
              <a:rPr/>
              <a:t>far,</a:t>
            </a:r>
            <a:r>
              <a:rPr/>
              <a:t> </a:t>
            </a:r>
            <a:r>
              <a:rPr/>
              <a:t>color</a:t>
            </a:r>
            <a:r>
              <a:rPr/>
              <a:t> </a:t>
            </a:r>
            <a:r>
              <a:rPr/>
              <a:t>is</a:t>
            </a:r>
            <a:r>
              <a:rPr/>
              <a:t> </a:t>
            </a:r>
            <a:r>
              <a:rPr/>
              <a:t>not</a:t>
            </a:r>
            <a:r>
              <a:rPr/>
              <a:t> </a:t>
            </a:r>
            <a:r>
              <a:rPr/>
              <a:t>really</a:t>
            </a:r>
            <a:r>
              <a:rPr/>
              <a:t> </a:t>
            </a:r>
            <a:r>
              <a:rPr/>
              <a:t>needed.</a:t>
            </a:r>
            <a:r>
              <a:rPr/>
              <a:t> </a:t>
            </a:r>
            <a:r>
              <a:rPr/>
              <a:t>You</a:t>
            </a:r>
            <a:r>
              <a:rPr/>
              <a:t> </a:t>
            </a:r>
            <a:r>
              <a:rPr/>
              <a:t>already</a:t>
            </a:r>
            <a:r>
              <a:rPr/>
              <a:t> </a:t>
            </a:r>
            <a:r>
              <a:rPr/>
              <a:t>can</a:t>
            </a:r>
            <a:r>
              <a:rPr/>
              <a:t> </a:t>
            </a:r>
            <a:r>
              <a:rPr/>
              <a:t>distinguish</a:t>
            </a:r>
            <a:r>
              <a:rPr/>
              <a:t> </a:t>
            </a:r>
            <a:r>
              <a:rPr/>
              <a:t>between</a:t>
            </a:r>
            <a:r>
              <a:rPr/>
              <a:t> </a:t>
            </a:r>
            <a:r>
              <a:rPr/>
              <a:t>the</a:t>
            </a:r>
            <a:r>
              <a:rPr/>
              <a:t> </a:t>
            </a:r>
            <a:r>
              <a:rPr/>
              <a:t>passenger</a:t>
            </a:r>
            <a:r>
              <a:rPr/>
              <a:t> </a:t>
            </a:r>
            <a:r>
              <a:rPr/>
              <a:t>classes</a:t>
            </a:r>
            <a:r>
              <a:rPr/>
              <a:t> </a:t>
            </a:r>
            <a:r>
              <a:rPr/>
              <a:t>using</a:t>
            </a:r>
            <a:r>
              <a:rPr/>
              <a:t> </a:t>
            </a:r>
            <a:r>
              <a:rPr/>
              <a:t>the</a:t>
            </a:r>
            <a:r>
              <a:rPr/>
              <a:t> </a:t>
            </a:r>
            <a:r>
              <a:rPr/>
              <a:t>location.</a:t>
            </a:r>
            <a:r>
              <a:rPr/>
              <a:t> </a:t>
            </a:r>
            <a:r>
              <a:rPr/>
              <a:t>If</a:t>
            </a:r>
            <a:r>
              <a:rPr/>
              <a:t> </a:t>
            </a:r>
            <a:r>
              <a:rPr/>
              <a:t>you</a:t>
            </a:r>
            <a:r>
              <a:rPr/>
              <a:t> </a:t>
            </a:r>
            <a:r>
              <a:rPr/>
              <a:t>do</a:t>
            </a:r>
            <a:r>
              <a:rPr/>
              <a:t> </a:t>
            </a:r>
            <a:r>
              <a:rPr/>
              <a:t>use</a:t>
            </a:r>
            <a:r>
              <a:rPr/>
              <a:t> </a:t>
            </a:r>
            <a:r>
              <a:rPr/>
              <a:t>color</a:t>
            </a:r>
            <a:r>
              <a:rPr/>
              <a:t> </a:t>
            </a:r>
            <a:r>
              <a:rPr/>
              <a:t>in</a:t>
            </a:r>
            <a:r>
              <a:rPr/>
              <a:t> </a:t>
            </a:r>
            <a:r>
              <a:rPr/>
              <a:t>a</a:t>
            </a:r>
            <a:r>
              <a:rPr/>
              <a:t> </a:t>
            </a:r>
            <a:r>
              <a:rPr/>
              <a:t>simple</a:t>
            </a:r>
            <a:r>
              <a:rPr/>
              <a:t> </a:t>
            </a:r>
            <a:r>
              <a:rPr/>
              <a:t>bar</a:t>
            </a:r>
            <a:r>
              <a:rPr/>
              <a:t> </a:t>
            </a:r>
            <a:r>
              <a:rPr/>
              <a:t>chart,</a:t>
            </a:r>
            <a:r>
              <a:rPr/>
              <a:t> </a:t>
            </a:r>
            <a:r>
              <a:rPr/>
              <a:t>it</a:t>
            </a:r>
            <a:r>
              <a:rPr/>
              <a:t> </a:t>
            </a:r>
            <a:r>
              <a:rPr/>
              <a:t>is</a:t>
            </a:r>
            <a:r>
              <a:rPr/>
              <a:t> </a:t>
            </a:r>
            <a:r>
              <a:rPr/>
              <a:t>often</a:t>
            </a:r>
            <a:r>
              <a:rPr/>
              <a:t> </a:t>
            </a:r>
            <a:r>
              <a:rPr/>
              <a:t>to</a:t>
            </a:r>
            <a:r>
              <a:rPr/>
              <a:t> </a:t>
            </a:r>
            <a:r>
              <a:rPr/>
              <a:t>emphasize</a:t>
            </a:r>
            <a:r>
              <a:rPr/>
              <a:t> </a:t>
            </a:r>
            <a:r>
              <a:rPr/>
              <a:t>a</a:t>
            </a:r>
            <a:r>
              <a:rPr/>
              <a:t> </a:t>
            </a:r>
            <a:r>
              <a:rPr/>
              <a:t>point.</a:t>
            </a:r>
            <a:r>
              <a:rPr/>
              <a:t> </a:t>
            </a:r>
            <a:r>
              <a:rPr/>
              <a:t>In</a:t>
            </a:r>
            <a:r>
              <a:rPr/>
              <a:t> </a:t>
            </a:r>
            <a:r>
              <a:rPr/>
              <a:t>the</a:t>
            </a:r>
            <a:r>
              <a:rPr/>
              <a:t> </a:t>
            </a:r>
            <a:r>
              <a:rPr/>
              <a:t>previous</a:t>
            </a:r>
            <a:r>
              <a:rPr/>
              <a:t> </a:t>
            </a:r>
            <a:r>
              <a:rPr/>
              <a:t>bar</a:t>
            </a:r>
            <a:r>
              <a:rPr/>
              <a:t> </a:t>
            </a:r>
            <a:r>
              <a:rPr/>
              <a:t>chart,</a:t>
            </a:r>
            <a:r>
              <a:rPr/>
              <a:t> </a:t>
            </a:r>
            <a:r>
              <a:rPr/>
              <a:t>I</a:t>
            </a:r>
            <a:r>
              <a:rPr/>
              <a:t> </a:t>
            </a:r>
            <a:r>
              <a:rPr/>
              <a:t>used</a:t>
            </a:r>
            <a:r>
              <a:rPr/>
              <a:t> </a:t>
            </a:r>
            <a:r>
              <a:rPr/>
              <a:t>red</a:t>
            </a:r>
            <a:r>
              <a:rPr/>
              <a:t> </a:t>
            </a:r>
            <a:r>
              <a:rPr/>
              <a:t>for</a:t>
            </a:r>
            <a:r>
              <a:rPr/>
              <a:t> </a:t>
            </a:r>
            <a:r>
              <a:rPr/>
              <a:t>third</a:t>
            </a:r>
            <a:r>
              <a:rPr/>
              <a:t> </a:t>
            </a:r>
            <a:r>
              <a:rPr/>
              <a:t>class,</a:t>
            </a:r>
            <a:r>
              <a:rPr/>
              <a:t> </a:t>
            </a:r>
            <a:r>
              <a:rPr/>
              <a:t>because</a:t>
            </a:r>
            <a:r>
              <a:rPr/>
              <a:t> </a:t>
            </a:r>
            <a:r>
              <a:rPr/>
              <a:t>Kate</a:t>
            </a:r>
            <a:r>
              <a:rPr/>
              <a:t> </a:t>
            </a:r>
            <a:r>
              <a:rPr/>
              <a:t>Winslet,</a:t>
            </a:r>
            <a:r>
              <a:rPr/>
              <a:t> </a:t>
            </a:r>
            <a:r>
              <a:rPr/>
              <a:t>a</a:t>
            </a:r>
            <a:r>
              <a:rPr/>
              <a:t> </a:t>
            </a:r>
            <a:r>
              <a:rPr/>
              <a:t>rich</a:t>
            </a:r>
            <a:r>
              <a:rPr/>
              <a:t> </a:t>
            </a:r>
            <a:r>
              <a:rPr/>
              <a:t>first</a:t>
            </a:r>
            <a:r>
              <a:rPr/>
              <a:t> </a:t>
            </a:r>
            <a:r>
              <a:rPr/>
              <a:t>class</a:t>
            </a:r>
            <a:r>
              <a:rPr/>
              <a:t> </a:t>
            </a:r>
            <a:r>
              <a:rPr/>
              <a:t>passenger,</a:t>
            </a:r>
            <a:r>
              <a:rPr/>
              <a:t> </a:t>
            </a:r>
            <a:r>
              <a:rPr/>
              <a:t>found</a:t>
            </a:r>
            <a:r>
              <a:rPr/>
              <a:t> </a:t>
            </a:r>
            <a:r>
              <a:rPr/>
              <a:t>true</a:t>
            </a:r>
            <a:r>
              <a:rPr/>
              <a:t> </a:t>
            </a:r>
            <a:r>
              <a:rPr/>
              <a:t>love</a:t>
            </a:r>
            <a:r>
              <a:rPr/>
              <a:t> </a:t>
            </a:r>
            <a:r>
              <a:rPr/>
              <a:t>in</a:t>
            </a:r>
            <a:r>
              <a:rPr/>
              <a:t> </a:t>
            </a:r>
            <a:r>
              <a:rPr/>
              <a:t>third</a:t>
            </a:r>
            <a:r>
              <a:rPr/>
              <a:t> </a:t>
            </a:r>
            <a:r>
              <a:rPr/>
              <a:t>class,</a:t>
            </a:r>
            <a:r>
              <a:rPr/>
              <a:t> </a:t>
            </a:r>
            <a:r>
              <a:rPr/>
              <a:t>with</a:t>
            </a:r>
            <a:r>
              <a:rPr/>
              <a:t> </a:t>
            </a:r>
            <a:r>
              <a:rPr/>
              <a:t>the</a:t>
            </a:r>
            <a:r>
              <a:rPr/>
              <a:t> </a:t>
            </a:r>
            <a:r>
              <a:rPr/>
              <a:t>adorable</a:t>
            </a:r>
            <a:r>
              <a:rPr/>
              <a:t> </a:t>
            </a:r>
            <a:r>
              <a:rPr/>
              <a:t>Leonardo</a:t>
            </a:r>
            <a:r>
              <a:rPr/>
              <a:t> </a:t>
            </a:r>
            <a:r>
              <a:rPr/>
              <a:t>di</a:t>
            </a:r>
            <a:r>
              <a:rPr/>
              <a:t> </a:t>
            </a:r>
            <a:r>
              <a:rPr/>
              <a:t>Caprio.</a:t>
            </a:r>
          </a:p>
          <a:p>
            <a:pPr lvl="0" marL="0" indent="0">
              <a:buNone/>
            </a:pPr>
          </a:p>
          <a:p>
            <a:pPr lvl="0" marL="0" indent="0">
              <a:buNone/>
            </a:pPr>
            <a:r>
              <a:rPr/>
              <a:t>Color</a:t>
            </a:r>
            <a:r>
              <a:rPr/>
              <a:t> </a:t>
            </a:r>
            <a:r>
              <a:rPr/>
              <a:t>becomes</a:t>
            </a:r>
            <a:r>
              <a:rPr/>
              <a:t> </a:t>
            </a:r>
            <a:r>
              <a:rPr/>
              <a:t>very</a:t>
            </a:r>
            <a:r>
              <a:rPr/>
              <a:t> </a:t>
            </a:r>
            <a:r>
              <a:rPr/>
              <a:t>important</a:t>
            </a:r>
            <a:r>
              <a:rPr/>
              <a:t> </a:t>
            </a:r>
            <a:r>
              <a:rPr/>
              <a:t>in</a:t>
            </a:r>
            <a:r>
              <a:rPr/>
              <a:t> </a:t>
            </a:r>
            <a:r>
              <a:rPr/>
              <a:t>just</a:t>
            </a:r>
            <a:r>
              <a:rPr/>
              <a:t> </a:t>
            </a:r>
            <a:r>
              <a:rPr/>
              <a:t>a</a:t>
            </a:r>
            <a:r>
              <a:rPr/>
              <a:t> </a:t>
            </a:r>
            <a:r>
              <a:rPr/>
              <a:t>minute</a:t>
            </a:r>
            <a:r>
              <a:rPr/>
              <a:t> </a:t>
            </a:r>
            <a:r>
              <a:rPr/>
              <a:t>when</a:t>
            </a:r>
            <a:r>
              <a:rPr/>
              <a:t> </a:t>
            </a:r>
            <a:r>
              <a:rPr/>
              <a:t>we</a:t>
            </a:r>
            <a:r>
              <a:rPr/>
              <a:t> </a:t>
            </a:r>
            <a:r>
              <a:rPr/>
              <a:t>add</a:t>
            </a:r>
            <a:r>
              <a:rPr/>
              <a:t> </a:t>
            </a:r>
            <a:r>
              <a:rPr/>
              <a:t>another</a:t>
            </a:r>
            <a:r>
              <a:rPr/>
              <a:t> </a:t>
            </a:r>
            <a:r>
              <a:rPr/>
              <a:t>layer</a:t>
            </a:r>
            <a:r>
              <a:rPr/>
              <a:t> </a:t>
            </a:r>
            <a:r>
              <a:rPr/>
              <a:t>of</a:t>
            </a:r>
            <a:r>
              <a:rPr/>
              <a:t> </a:t>
            </a:r>
            <a:r>
              <a:rPr/>
              <a:t>complexity.</a:t>
            </a:r>
          </a:p>
        </p:txBody>
      </p:sp>
      <p:sp>
        <p:nvSpPr>
          <p:cNvPr id="4" name="Slide Number Placeholder 3"/>
          <p:cNvSpPr>
            <a:spLocks noGrp="1"/>
          </p:cNvSpPr>
          <p:nvPr>
            <p:ph type="sldNum" sz="quarter" idx="10"/>
          </p:nvPr>
        </p:nvSpPr>
        <p:spPr/>
        <p:txBody>
          <a:bodyPr/>
          <a:lstStyle/>
          <a:p>
            <a:fld id="{18BDFEC3-8487-43E8-A154-7C12CBC1FFF2}" type="slidenum">
              <a:rPr lang="en-US"/>
              <a:t>69</a:t>
            </a:fld>
            <a:endParaRPr lang="en-US"/>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Mortality</a:t>
            </a:r>
            <a:r>
              <a:rPr/>
              <a:t> </a:t>
            </a:r>
            <a:r>
              <a:rPr/>
              <a:t>on</a:t>
            </a:r>
            <a:r>
              <a:rPr/>
              <a:t> </a:t>
            </a:r>
            <a:r>
              <a:rPr/>
              <a:t>the</a:t>
            </a:r>
            <a:r>
              <a:rPr/>
              <a:t> </a:t>
            </a:r>
            <a:r>
              <a:rPr/>
              <a:t>Titanic</a:t>
            </a:r>
            <a:r>
              <a:rPr/>
              <a:t> </a:t>
            </a:r>
            <a:r>
              <a:rPr/>
              <a:t>reflects</a:t>
            </a:r>
            <a:r>
              <a:rPr/>
              <a:t> </a:t>
            </a:r>
            <a:r>
              <a:rPr/>
              <a:t>the</a:t>
            </a:r>
            <a:r>
              <a:rPr/>
              <a:t> </a:t>
            </a:r>
            <a:r>
              <a:rPr/>
              <a:t>fact</a:t>
            </a:r>
            <a:r>
              <a:rPr/>
              <a:t> </a:t>
            </a:r>
            <a:r>
              <a:rPr/>
              <a:t>that</a:t>
            </a:r>
            <a:r>
              <a:rPr/>
              <a:t> </a:t>
            </a:r>
            <a:r>
              <a:rPr/>
              <a:t>this</a:t>
            </a:r>
            <a:r>
              <a:rPr/>
              <a:t> </a:t>
            </a:r>
            <a:r>
              <a:rPr/>
              <a:t>was</a:t>
            </a:r>
            <a:r>
              <a:rPr/>
              <a:t> </a:t>
            </a:r>
            <a:r>
              <a:rPr/>
              <a:t>an</a:t>
            </a:r>
            <a:r>
              <a:rPr/>
              <a:t> </a:t>
            </a:r>
            <a:r>
              <a:rPr/>
              <a:t>era</a:t>
            </a:r>
            <a:r>
              <a:rPr/>
              <a:t> </a:t>
            </a:r>
            <a:r>
              <a:rPr/>
              <a:t>when</a:t>
            </a:r>
            <a:r>
              <a:rPr/>
              <a:t> </a:t>
            </a:r>
            <a:r>
              <a:rPr/>
              <a:t>people</a:t>
            </a:r>
            <a:r>
              <a:rPr/>
              <a:t> </a:t>
            </a:r>
            <a:r>
              <a:rPr/>
              <a:t>really</a:t>
            </a:r>
            <a:r>
              <a:rPr/>
              <a:t> </a:t>
            </a:r>
            <a:r>
              <a:rPr/>
              <a:t>did</a:t>
            </a:r>
            <a:r>
              <a:rPr/>
              <a:t> </a:t>
            </a:r>
            <a:r>
              <a:rPr/>
              <a:t>believe</a:t>
            </a:r>
            <a:r>
              <a:rPr/>
              <a:t> </a:t>
            </a:r>
            <a:r>
              <a:rPr/>
              <a:t>in</a:t>
            </a:r>
            <a:r>
              <a:rPr/>
              <a:t> </a:t>
            </a:r>
            <a:r>
              <a:rPr/>
              <a:t>the</a:t>
            </a:r>
            <a:r>
              <a:rPr/>
              <a:t> </a:t>
            </a:r>
            <a:r>
              <a:rPr/>
              <a:t>concept</a:t>
            </a:r>
            <a:r>
              <a:rPr/>
              <a:t> </a:t>
            </a:r>
            <a:r>
              <a:rPr/>
              <a:t>of</a:t>
            </a:r>
            <a:r>
              <a:rPr/>
              <a:t> </a:t>
            </a:r>
            <a:r>
              <a:rPr/>
              <a:t>“</a:t>
            </a:r>
            <a:r>
              <a:rPr/>
              <a:t>women</a:t>
            </a:r>
            <a:r>
              <a:rPr/>
              <a:t> </a:t>
            </a:r>
            <a:r>
              <a:rPr/>
              <a:t>and</a:t>
            </a:r>
            <a:r>
              <a:rPr/>
              <a:t> </a:t>
            </a:r>
            <a:r>
              <a:rPr/>
              <a:t>children</a:t>
            </a:r>
            <a:r>
              <a:rPr/>
              <a:t> </a:t>
            </a:r>
            <a:r>
              <a:rPr/>
              <a:t>first.</a:t>
            </a:r>
            <a:r>
              <a:rPr/>
              <a:t>”</a:t>
            </a:r>
            <a:r>
              <a:rPr/>
              <a:t> </a:t>
            </a:r>
            <a:r>
              <a:rPr/>
              <a:t>Someone</a:t>
            </a:r>
            <a:r>
              <a:rPr/>
              <a:t> </a:t>
            </a:r>
            <a:r>
              <a:rPr/>
              <a:t>like</a:t>
            </a:r>
            <a:r>
              <a:rPr/>
              <a:t> </a:t>
            </a:r>
            <a:r>
              <a:rPr/>
              <a:t>me,</a:t>
            </a:r>
            <a:r>
              <a:rPr/>
              <a:t> </a:t>
            </a:r>
            <a:r>
              <a:rPr/>
              <a:t>I’d</a:t>
            </a:r>
            <a:r>
              <a:rPr/>
              <a:t> </a:t>
            </a:r>
            <a:r>
              <a:rPr/>
              <a:t>be</a:t>
            </a:r>
            <a:r>
              <a:rPr/>
              <a:t> </a:t>
            </a:r>
            <a:r>
              <a:rPr/>
              <a:t>shoving</a:t>
            </a:r>
            <a:r>
              <a:rPr/>
              <a:t> </a:t>
            </a:r>
            <a:r>
              <a:rPr/>
              <a:t>the</a:t>
            </a:r>
            <a:r>
              <a:rPr/>
              <a:t> </a:t>
            </a:r>
            <a:r>
              <a:rPr/>
              <a:t>little</a:t>
            </a:r>
            <a:r>
              <a:rPr/>
              <a:t> </a:t>
            </a:r>
            <a:r>
              <a:rPr/>
              <a:t>kids</a:t>
            </a:r>
            <a:r>
              <a:rPr/>
              <a:t> </a:t>
            </a:r>
            <a:r>
              <a:rPr/>
              <a:t>aside</a:t>
            </a:r>
            <a:r>
              <a:rPr/>
              <a:t> </a:t>
            </a:r>
            <a:r>
              <a:rPr/>
              <a:t>so</a:t>
            </a:r>
            <a:r>
              <a:rPr/>
              <a:t> </a:t>
            </a:r>
            <a:r>
              <a:rPr/>
              <a:t>I</a:t>
            </a:r>
            <a:r>
              <a:rPr/>
              <a:t> </a:t>
            </a:r>
            <a:r>
              <a:rPr/>
              <a:t>could</a:t>
            </a:r>
            <a:r>
              <a:rPr/>
              <a:t> </a:t>
            </a:r>
            <a:r>
              <a:rPr/>
              <a:t>get</a:t>
            </a:r>
            <a:r>
              <a:rPr/>
              <a:t> </a:t>
            </a:r>
            <a:r>
              <a:rPr/>
              <a:t>on</a:t>
            </a:r>
            <a:r>
              <a:rPr/>
              <a:t> </a:t>
            </a:r>
            <a:r>
              <a:rPr/>
              <a:t>one</a:t>
            </a:r>
            <a:r>
              <a:rPr/>
              <a:t> </a:t>
            </a:r>
            <a:r>
              <a:rPr/>
              <a:t>of</a:t>
            </a:r>
            <a:r>
              <a:rPr/>
              <a:t> </a:t>
            </a:r>
            <a:r>
              <a:rPr/>
              <a:t>the</a:t>
            </a:r>
            <a:r>
              <a:rPr/>
              <a:t> </a:t>
            </a:r>
            <a:r>
              <a:rPr/>
              <a:t>lifeboats.</a:t>
            </a:r>
          </a:p>
          <a:p>
            <a:pPr lvl="0" marL="0" indent="0">
              <a:buNone/>
            </a:pPr>
          </a:p>
          <a:p>
            <a:pPr lvl="0" marL="0" indent="0">
              <a:buNone/>
            </a:pPr>
            <a:r>
              <a:rPr/>
              <a:t>Anyway,</a:t>
            </a:r>
            <a:r>
              <a:rPr/>
              <a:t> </a:t>
            </a:r>
            <a:r>
              <a:rPr/>
              <a:t>examine</a:t>
            </a:r>
            <a:r>
              <a:rPr/>
              <a:t> </a:t>
            </a:r>
            <a:r>
              <a:rPr/>
              <a:t>how</a:t>
            </a:r>
            <a:r>
              <a:rPr/>
              <a:t> </a:t>
            </a:r>
            <a:r>
              <a:rPr/>
              <a:t>mortality</a:t>
            </a:r>
            <a:r>
              <a:rPr/>
              <a:t> </a:t>
            </a:r>
            <a:r>
              <a:rPr/>
              <a:t>is</a:t>
            </a:r>
            <a:r>
              <a:rPr/>
              <a:t> </a:t>
            </a:r>
            <a:r>
              <a:rPr/>
              <a:t>related</a:t>
            </a:r>
            <a:r>
              <a:rPr/>
              <a:t> </a:t>
            </a:r>
            <a:r>
              <a:rPr/>
              <a:t>to</a:t>
            </a:r>
            <a:r>
              <a:rPr/>
              <a:t> </a:t>
            </a:r>
            <a:r>
              <a:rPr/>
              <a:t>gender.</a:t>
            </a:r>
            <a:r>
              <a:rPr/>
              <a:t> </a:t>
            </a:r>
            <a:r>
              <a:rPr/>
              <a:t>It’s</a:t>
            </a:r>
            <a:r>
              <a:rPr/>
              <a:t> </a:t>
            </a:r>
            <a:r>
              <a:rPr/>
              <a:t>a</a:t>
            </a:r>
            <a:r>
              <a:rPr/>
              <a:t> </a:t>
            </a:r>
            <a:r>
              <a:rPr/>
              <a:t>spoiler</a:t>
            </a:r>
            <a:r>
              <a:rPr/>
              <a:t> </a:t>
            </a:r>
            <a:r>
              <a:rPr/>
              <a:t>alert,</a:t>
            </a:r>
            <a:r>
              <a:rPr/>
              <a:t> </a:t>
            </a:r>
            <a:r>
              <a:rPr/>
              <a:t>but</a:t>
            </a:r>
            <a:r>
              <a:rPr/>
              <a:t> </a:t>
            </a:r>
            <a:r>
              <a:rPr/>
              <a:t>on</a:t>
            </a:r>
            <a:r>
              <a:rPr/>
              <a:t> </a:t>
            </a:r>
            <a:r>
              <a:rPr/>
              <a:t>the</a:t>
            </a:r>
            <a:r>
              <a:rPr/>
              <a:t> </a:t>
            </a:r>
            <a:r>
              <a:rPr/>
              <a:t>Titanic,</a:t>
            </a:r>
            <a:r>
              <a:rPr/>
              <a:t> </a:t>
            </a:r>
            <a:r>
              <a:rPr/>
              <a:t>Kate</a:t>
            </a:r>
            <a:r>
              <a:rPr/>
              <a:t> </a:t>
            </a:r>
            <a:r>
              <a:rPr/>
              <a:t>survives,</a:t>
            </a:r>
            <a:r>
              <a:rPr/>
              <a:t> </a:t>
            </a:r>
            <a:r>
              <a:rPr/>
              <a:t>but</a:t>
            </a:r>
            <a:r>
              <a:rPr/>
              <a:t> </a:t>
            </a:r>
            <a:r>
              <a:rPr/>
              <a:t>Leonardo,</a:t>
            </a:r>
            <a:r>
              <a:rPr/>
              <a:t> </a:t>
            </a:r>
            <a:r>
              <a:rPr/>
              <a:t>I</a:t>
            </a:r>
            <a:r>
              <a:rPr/>
              <a:t> </a:t>
            </a:r>
            <a:r>
              <a:rPr/>
              <a:t>am</a:t>
            </a:r>
            <a:r>
              <a:rPr/>
              <a:t> </a:t>
            </a:r>
            <a:r>
              <a:rPr/>
              <a:t>so</a:t>
            </a:r>
            <a:r>
              <a:rPr/>
              <a:t> </a:t>
            </a:r>
            <a:r>
              <a:rPr/>
              <a:t>sad</a:t>
            </a:r>
            <a:r>
              <a:rPr/>
              <a:t> </a:t>
            </a:r>
            <a:r>
              <a:rPr/>
              <a:t>to</a:t>
            </a:r>
            <a:r>
              <a:rPr/>
              <a:t> </a:t>
            </a:r>
            <a:r>
              <a:rPr/>
              <a:t>say</a:t>
            </a:r>
            <a:r>
              <a:rPr/>
              <a:t> </a:t>
            </a:r>
            <a:r>
              <a:rPr/>
              <a:t>this,</a:t>
            </a:r>
            <a:r>
              <a:rPr/>
              <a:t> </a:t>
            </a:r>
            <a:r>
              <a:rPr/>
              <a:t>didn’t</a:t>
            </a:r>
            <a:r>
              <a:rPr/>
              <a:t> </a:t>
            </a:r>
            <a:r>
              <a:rPr/>
              <a:t>make</a:t>
            </a:r>
            <a:r>
              <a:rPr/>
              <a:t> </a:t>
            </a:r>
            <a:r>
              <a:rPr/>
              <a:t>it.</a:t>
            </a:r>
          </a:p>
        </p:txBody>
      </p:sp>
      <p:sp>
        <p:nvSpPr>
          <p:cNvPr id="4" name="Slide Number Placeholder 3"/>
          <p:cNvSpPr>
            <a:spLocks noGrp="1"/>
          </p:cNvSpPr>
          <p:nvPr>
            <p:ph type="sldNum" sz="quarter" idx="10"/>
          </p:nvPr>
        </p:nvSpPr>
        <p:spPr/>
        <p:txBody>
          <a:bodyPr/>
          <a:lstStyle/>
          <a:p>
            <a:fld id="{18BDFEC3-8487-43E8-A154-7C12CBC1FFF2}" type="slidenum">
              <a:rPr lang="en-US"/>
              <a:t>73</a:t>
            </a:fld>
            <a:endParaRPr lang="en-US"/>
          </a:p>
        </p:txBody>
      </p:sp>
    </p:spTree>
  </p:cSld>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Bar</a:t>
            </a:r>
            <a:r>
              <a:rPr/>
              <a:t> </a:t>
            </a:r>
            <a:r>
              <a:rPr/>
              <a:t>charts</a:t>
            </a:r>
            <a:r>
              <a:rPr/>
              <a:t> </a:t>
            </a:r>
            <a:r>
              <a:rPr/>
              <a:t>that</a:t>
            </a:r>
            <a:r>
              <a:rPr/>
              <a:t> </a:t>
            </a:r>
            <a:r>
              <a:rPr/>
              <a:t>represent</a:t>
            </a:r>
            <a:r>
              <a:rPr/>
              <a:t> </a:t>
            </a:r>
            <a:r>
              <a:rPr/>
              <a:t>a</a:t>
            </a:r>
            <a:r>
              <a:rPr/>
              <a:t> </a:t>
            </a:r>
            <a:r>
              <a:rPr/>
              <a:t>summary</a:t>
            </a:r>
            <a:r>
              <a:rPr/>
              <a:t> </a:t>
            </a:r>
            <a:r>
              <a:rPr/>
              <a:t>across</a:t>
            </a:r>
            <a:r>
              <a:rPr/>
              <a:t> </a:t>
            </a:r>
            <a:r>
              <a:rPr/>
              <a:t>a</a:t>
            </a:r>
            <a:r>
              <a:rPr/>
              <a:t> </a:t>
            </a:r>
            <a:r>
              <a:rPr/>
              <a:t>single</a:t>
            </a:r>
            <a:r>
              <a:rPr/>
              <a:t> </a:t>
            </a:r>
            <a:r>
              <a:rPr/>
              <a:t>categorical</a:t>
            </a:r>
            <a:r>
              <a:rPr/>
              <a:t> </a:t>
            </a:r>
            <a:r>
              <a:rPr/>
              <a:t>variable</a:t>
            </a:r>
            <a:r>
              <a:rPr/>
              <a:t> </a:t>
            </a:r>
            <a:r>
              <a:rPr/>
              <a:t>are</a:t>
            </a:r>
            <a:r>
              <a:rPr/>
              <a:t> </a:t>
            </a:r>
            <a:r>
              <a:rPr/>
              <a:t>fairly</a:t>
            </a:r>
            <a:r>
              <a:rPr/>
              <a:t> </a:t>
            </a:r>
            <a:r>
              <a:rPr/>
              <a:t>simple</a:t>
            </a:r>
            <a:r>
              <a:rPr/>
              <a:t> </a:t>
            </a:r>
            <a:r>
              <a:rPr/>
              <a:t>and</a:t>
            </a:r>
            <a:r>
              <a:rPr/>
              <a:t> </a:t>
            </a:r>
            <a:r>
              <a:rPr/>
              <a:t>easy</a:t>
            </a:r>
            <a:r>
              <a:rPr/>
              <a:t> </a:t>
            </a:r>
            <a:r>
              <a:rPr/>
              <a:t>to</a:t>
            </a:r>
            <a:r>
              <a:rPr/>
              <a:t> </a:t>
            </a:r>
            <a:r>
              <a:rPr/>
              <a:t>handle.</a:t>
            </a:r>
            <a:r>
              <a:rPr/>
              <a:t> </a:t>
            </a:r>
            <a:r>
              <a:rPr/>
              <a:t>But</a:t>
            </a:r>
            <a:r>
              <a:rPr/>
              <a:t> </a:t>
            </a:r>
            <a:r>
              <a:rPr/>
              <a:t>when</a:t>
            </a:r>
            <a:r>
              <a:rPr/>
              <a:t> </a:t>
            </a:r>
            <a:r>
              <a:rPr/>
              <a:t>you</a:t>
            </a:r>
            <a:r>
              <a:rPr/>
              <a:t> </a:t>
            </a:r>
            <a:r>
              <a:rPr/>
              <a:t>want</a:t>
            </a:r>
            <a:r>
              <a:rPr/>
              <a:t> </a:t>
            </a:r>
            <a:r>
              <a:rPr/>
              <a:t>to</a:t>
            </a:r>
            <a:r>
              <a:rPr/>
              <a:t> </a:t>
            </a:r>
            <a:r>
              <a:rPr/>
              <a:t>summarize</a:t>
            </a:r>
            <a:r>
              <a:rPr/>
              <a:t> </a:t>
            </a:r>
            <a:r>
              <a:rPr/>
              <a:t>by</a:t>
            </a:r>
            <a:r>
              <a:rPr/>
              <a:t> </a:t>
            </a:r>
            <a:r>
              <a:rPr/>
              <a:t>two</a:t>
            </a:r>
            <a:r>
              <a:rPr/>
              <a:t> </a:t>
            </a:r>
            <a:r>
              <a:rPr/>
              <a:t>categories</a:t>
            </a:r>
            <a:r>
              <a:rPr/>
              <a:t> </a:t>
            </a:r>
            <a:r>
              <a:rPr/>
              <a:t>simultaneously,</a:t>
            </a:r>
            <a:r>
              <a:rPr/>
              <a:t> </a:t>
            </a:r>
            <a:r>
              <a:rPr/>
              <a:t>things</a:t>
            </a:r>
            <a:r>
              <a:rPr/>
              <a:t> </a:t>
            </a:r>
            <a:r>
              <a:rPr/>
              <a:t>get</a:t>
            </a:r>
            <a:r>
              <a:rPr/>
              <a:t> </a:t>
            </a:r>
            <a:r>
              <a:rPr/>
              <a:t>interesting.</a:t>
            </a:r>
            <a:r>
              <a:rPr/>
              <a:t> </a:t>
            </a:r>
            <a:r>
              <a:rPr/>
              <a:t>Interesting</a:t>
            </a:r>
            <a:r>
              <a:rPr/>
              <a:t> </a:t>
            </a:r>
            <a:r>
              <a:rPr/>
              <a:t>in</a:t>
            </a:r>
            <a:r>
              <a:rPr/>
              <a:t> </a:t>
            </a:r>
            <a:r>
              <a:rPr/>
              <a:t>a</a:t>
            </a:r>
            <a:r>
              <a:rPr/>
              <a:t> </a:t>
            </a:r>
            <a:r>
              <a:rPr/>
              <a:t>good</a:t>
            </a:r>
            <a:r>
              <a:rPr/>
              <a:t> </a:t>
            </a:r>
            <a:r>
              <a:rPr/>
              <a:t>way.</a:t>
            </a:r>
          </a:p>
        </p:txBody>
      </p:sp>
      <p:sp>
        <p:nvSpPr>
          <p:cNvPr id="4" name="Slide Number Placeholder 3"/>
          <p:cNvSpPr>
            <a:spLocks noGrp="1"/>
          </p:cNvSpPr>
          <p:nvPr>
            <p:ph type="sldNum" sz="quarter" idx="10"/>
          </p:nvPr>
        </p:nvSpPr>
        <p:spPr/>
        <p:txBody>
          <a:bodyPr/>
          <a:lstStyle/>
          <a:p>
            <a:fld id="{18BDFEC3-8487-43E8-A154-7C12CBC1FFF2}" type="slidenum">
              <a:rPr lang="en-US"/>
              <a:t>81</a:t>
            </a:fld>
            <a:endParaRPr lang="en-US"/>
          </a:p>
        </p:txBody>
      </p:sp>
    </p:spTree>
  </p:cSld>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Mortality</a:t>
            </a:r>
            <a:r>
              <a:rPr/>
              <a:t> </a:t>
            </a:r>
            <a:r>
              <a:rPr/>
              <a:t>on</a:t>
            </a:r>
            <a:r>
              <a:rPr/>
              <a:t> </a:t>
            </a:r>
            <a:r>
              <a:rPr/>
              <a:t>the</a:t>
            </a:r>
            <a:r>
              <a:rPr/>
              <a:t> </a:t>
            </a:r>
            <a:r>
              <a:rPr/>
              <a:t>Titanic</a:t>
            </a:r>
            <a:r>
              <a:rPr/>
              <a:t> </a:t>
            </a:r>
            <a:r>
              <a:rPr/>
              <a:t>reflects</a:t>
            </a:r>
            <a:r>
              <a:rPr/>
              <a:t> </a:t>
            </a:r>
            <a:r>
              <a:rPr/>
              <a:t>the</a:t>
            </a:r>
            <a:r>
              <a:rPr/>
              <a:t> </a:t>
            </a:r>
            <a:r>
              <a:rPr/>
              <a:t>fact</a:t>
            </a:r>
            <a:r>
              <a:rPr/>
              <a:t> </a:t>
            </a:r>
            <a:r>
              <a:rPr/>
              <a:t>that</a:t>
            </a:r>
            <a:r>
              <a:rPr/>
              <a:t> </a:t>
            </a:r>
            <a:r>
              <a:rPr/>
              <a:t>this</a:t>
            </a:r>
            <a:r>
              <a:rPr/>
              <a:t> </a:t>
            </a:r>
            <a:r>
              <a:rPr/>
              <a:t>was</a:t>
            </a:r>
            <a:r>
              <a:rPr/>
              <a:t> </a:t>
            </a:r>
            <a:r>
              <a:rPr/>
              <a:t>an</a:t>
            </a:r>
            <a:r>
              <a:rPr/>
              <a:t> </a:t>
            </a:r>
            <a:r>
              <a:rPr/>
              <a:t>era</a:t>
            </a:r>
            <a:r>
              <a:rPr/>
              <a:t> </a:t>
            </a:r>
            <a:r>
              <a:rPr/>
              <a:t>when</a:t>
            </a:r>
            <a:r>
              <a:rPr/>
              <a:t> </a:t>
            </a:r>
            <a:r>
              <a:rPr/>
              <a:t>people</a:t>
            </a:r>
            <a:r>
              <a:rPr/>
              <a:t> </a:t>
            </a:r>
            <a:r>
              <a:rPr/>
              <a:t>really</a:t>
            </a:r>
            <a:r>
              <a:rPr/>
              <a:t> </a:t>
            </a:r>
            <a:r>
              <a:rPr/>
              <a:t>did</a:t>
            </a:r>
            <a:r>
              <a:rPr/>
              <a:t> </a:t>
            </a:r>
            <a:r>
              <a:rPr/>
              <a:t>believe</a:t>
            </a:r>
            <a:r>
              <a:rPr/>
              <a:t> </a:t>
            </a:r>
            <a:r>
              <a:rPr/>
              <a:t>in</a:t>
            </a:r>
            <a:r>
              <a:rPr/>
              <a:t> </a:t>
            </a:r>
            <a:r>
              <a:rPr/>
              <a:t>the</a:t>
            </a:r>
            <a:r>
              <a:rPr/>
              <a:t> </a:t>
            </a:r>
            <a:r>
              <a:rPr/>
              <a:t>concept</a:t>
            </a:r>
            <a:r>
              <a:rPr/>
              <a:t> </a:t>
            </a:r>
            <a:r>
              <a:rPr/>
              <a:t>of</a:t>
            </a:r>
            <a:r>
              <a:rPr/>
              <a:t> </a:t>
            </a:r>
            <a:r>
              <a:rPr/>
              <a:t>“</a:t>
            </a:r>
            <a:r>
              <a:rPr/>
              <a:t>women</a:t>
            </a:r>
            <a:r>
              <a:rPr/>
              <a:t> </a:t>
            </a:r>
            <a:r>
              <a:rPr/>
              <a:t>and</a:t>
            </a:r>
            <a:r>
              <a:rPr/>
              <a:t> </a:t>
            </a:r>
            <a:r>
              <a:rPr/>
              <a:t>children</a:t>
            </a:r>
            <a:r>
              <a:rPr/>
              <a:t> </a:t>
            </a:r>
            <a:r>
              <a:rPr/>
              <a:t>first.</a:t>
            </a:r>
            <a:r>
              <a:rPr/>
              <a:t>”</a:t>
            </a:r>
            <a:r>
              <a:rPr/>
              <a:t> </a:t>
            </a:r>
            <a:r>
              <a:rPr/>
              <a:t>Someone</a:t>
            </a:r>
            <a:r>
              <a:rPr/>
              <a:t> </a:t>
            </a:r>
            <a:r>
              <a:rPr/>
              <a:t>like</a:t>
            </a:r>
            <a:r>
              <a:rPr/>
              <a:t> </a:t>
            </a:r>
            <a:r>
              <a:rPr/>
              <a:t>me,</a:t>
            </a:r>
            <a:r>
              <a:rPr/>
              <a:t> </a:t>
            </a:r>
            <a:r>
              <a:rPr/>
              <a:t>I’d</a:t>
            </a:r>
            <a:r>
              <a:rPr/>
              <a:t> </a:t>
            </a:r>
            <a:r>
              <a:rPr/>
              <a:t>be</a:t>
            </a:r>
            <a:r>
              <a:rPr/>
              <a:t> </a:t>
            </a:r>
            <a:r>
              <a:rPr/>
              <a:t>shoving</a:t>
            </a:r>
            <a:r>
              <a:rPr/>
              <a:t> </a:t>
            </a:r>
            <a:r>
              <a:rPr/>
              <a:t>the</a:t>
            </a:r>
            <a:r>
              <a:rPr/>
              <a:t> </a:t>
            </a:r>
            <a:r>
              <a:rPr/>
              <a:t>little</a:t>
            </a:r>
            <a:r>
              <a:rPr/>
              <a:t> </a:t>
            </a:r>
            <a:r>
              <a:rPr/>
              <a:t>kids</a:t>
            </a:r>
            <a:r>
              <a:rPr/>
              <a:t> </a:t>
            </a:r>
            <a:r>
              <a:rPr/>
              <a:t>aside</a:t>
            </a:r>
            <a:r>
              <a:rPr/>
              <a:t> </a:t>
            </a:r>
            <a:r>
              <a:rPr/>
              <a:t>so</a:t>
            </a:r>
            <a:r>
              <a:rPr/>
              <a:t> </a:t>
            </a:r>
            <a:r>
              <a:rPr/>
              <a:t>I</a:t>
            </a:r>
            <a:r>
              <a:rPr/>
              <a:t> </a:t>
            </a:r>
            <a:r>
              <a:rPr/>
              <a:t>could</a:t>
            </a:r>
            <a:r>
              <a:rPr/>
              <a:t> </a:t>
            </a:r>
            <a:r>
              <a:rPr/>
              <a:t>get</a:t>
            </a:r>
            <a:r>
              <a:rPr/>
              <a:t> </a:t>
            </a:r>
            <a:r>
              <a:rPr/>
              <a:t>on</a:t>
            </a:r>
            <a:r>
              <a:rPr/>
              <a:t> </a:t>
            </a:r>
            <a:r>
              <a:rPr/>
              <a:t>one</a:t>
            </a:r>
            <a:r>
              <a:rPr/>
              <a:t> </a:t>
            </a:r>
            <a:r>
              <a:rPr/>
              <a:t>of</a:t>
            </a:r>
            <a:r>
              <a:rPr/>
              <a:t> </a:t>
            </a:r>
            <a:r>
              <a:rPr/>
              <a:t>the</a:t>
            </a:r>
            <a:r>
              <a:rPr/>
              <a:t> </a:t>
            </a:r>
            <a:r>
              <a:rPr/>
              <a:t>lifeboats.</a:t>
            </a:r>
          </a:p>
          <a:p>
            <a:pPr lvl="0" marL="0" indent="0">
              <a:buNone/>
            </a:pPr>
          </a:p>
          <a:p>
            <a:pPr lvl="0" marL="0" indent="0">
              <a:buNone/>
            </a:pPr>
            <a:r>
              <a:rPr/>
              <a:t>Anyway,</a:t>
            </a:r>
            <a:r>
              <a:rPr/>
              <a:t> </a:t>
            </a:r>
            <a:r>
              <a:rPr/>
              <a:t>examine</a:t>
            </a:r>
            <a:r>
              <a:rPr/>
              <a:t> </a:t>
            </a:r>
            <a:r>
              <a:rPr/>
              <a:t>how</a:t>
            </a:r>
            <a:r>
              <a:rPr/>
              <a:t> </a:t>
            </a:r>
            <a:r>
              <a:rPr/>
              <a:t>mortality</a:t>
            </a:r>
            <a:r>
              <a:rPr/>
              <a:t> </a:t>
            </a:r>
            <a:r>
              <a:rPr/>
              <a:t>is</a:t>
            </a:r>
            <a:r>
              <a:rPr/>
              <a:t> </a:t>
            </a:r>
            <a:r>
              <a:rPr/>
              <a:t>related</a:t>
            </a:r>
            <a:r>
              <a:rPr/>
              <a:t> </a:t>
            </a:r>
            <a:r>
              <a:rPr/>
              <a:t>to</a:t>
            </a:r>
            <a:r>
              <a:rPr/>
              <a:t> </a:t>
            </a:r>
            <a:r>
              <a:rPr/>
              <a:t>gender.</a:t>
            </a:r>
            <a:r>
              <a:rPr/>
              <a:t> </a:t>
            </a:r>
            <a:r>
              <a:rPr/>
              <a:t>It’s</a:t>
            </a:r>
            <a:r>
              <a:rPr/>
              <a:t> </a:t>
            </a:r>
            <a:r>
              <a:rPr/>
              <a:t>a</a:t>
            </a:r>
            <a:r>
              <a:rPr/>
              <a:t> </a:t>
            </a:r>
            <a:r>
              <a:rPr/>
              <a:t>spoiler</a:t>
            </a:r>
            <a:r>
              <a:rPr/>
              <a:t> </a:t>
            </a:r>
            <a:r>
              <a:rPr/>
              <a:t>alert,</a:t>
            </a:r>
            <a:r>
              <a:rPr/>
              <a:t> </a:t>
            </a:r>
            <a:r>
              <a:rPr/>
              <a:t>but</a:t>
            </a:r>
            <a:r>
              <a:rPr/>
              <a:t> </a:t>
            </a:r>
            <a:r>
              <a:rPr/>
              <a:t>on</a:t>
            </a:r>
            <a:r>
              <a:rPr/>
              <a:t> </a:t>
            </a:r>
            <a:r>
              <a:rPr/>
              <a:t>the</a:t>
            </a:r>
            <a:r>
              <a:rPr/>
              <a:t> </a:t>
            </a:r>
            <a:r>
              <a:rPr/>
              <a:t>Titanic,</a:t>
            </a:r>
            <a:r>
              <a:rPr/>
              <a:t> </a:t>
            </a:r>
            <a:r>
              <a:rPr/>
              <a:t>Kate</a:t>
            </a:r>
            <a:r>
              <a:rPr/>
              <a:t> </a:t>
            </a:r>
            <a:r>
              <a:rPr/>
              <a:t>survives,</a:t>
            </a:r>
            <a:r>
              <a:rPr/>
              <a:t> </a:t>
            </a:r>
            <a:r>
              <a:rPr/>
              <a:t>but</a:t>
            </a:r>
            <a:r>
              <a:rPr/>
              <a:t> </a:t>
            </a:r>
            <a:r>
              <a:rPr/>
              <a:t>Leonardo,</a:t>
            </a:r>
            <a:r>
              <a:rPr/>
              <a:t> </a:t>
            </a:r>
            <a:r>
              <a:rPr/>
              <a:t>I</a:t>
            </a:r>
            <a:r>
              <a:rPr/>
              <a:t> </a:t>
            </a:r>
            <a:r>
              <a:rPr/>
              <a:t>am</a:t>
            </a:r>
            <a:r>
              <a:rPr/>
              <a:t> </a:t>
            </a:r>
            <a:r>
              <a:rPr/>
              <a:t>so</a:t>
            </a:r>
            <a:r>
              <a:rPr/>
              <a:t> </a:t>
            </a:r>
            <a:r>
              <a:rPr/>
              <a:t>sad</a:t>
            </a:r>
            <a:r>
              <a:rPr/>
              <a:t> </a:t>
            </a:r>
            <a:r>
              <a:rPr/>
              <a:t>to</a:t>
            </a:r>
            <a:r>
              <a:rPr/>
              <a:t> </a:t>
            </a:r>
            <a:r>
              <a:rPr/>
              <a:t>say</a:t>
            </a:r>
            <a:r>
              <a:rPr/>
              <a:t> </a:t>
            </a:r>
            <a:r>
              <a:rPr/>
              <a:t>this,</a:t>
            </a:r>
            <a:r>
              <a:rPr/>
              <a:t> </a:t>
            </a:r>
            <a:r>
              <a:rPr/>
              <a:t>didn’t</a:t>
            </a:r>
            <a:r>
              <a:rPr/>
              <a:t> </a:t>
            </a:r>
            <a:r>
              <a:rPr/>
              <a:t>make</a:t>
            </a:r>
            <a:r>
              <a:rPr/>
              <a:t> </a:t>
            </a:r>
            <a:r>
              <a:rPr/>
              <a:t>it.</a:t>
            </a:r>
          </a:p>
        </p:txBody>
      </p:sp>
      <p:sp>
        <p:nvSpPr>
          <p:cNvPr id="4" name="Slide Number Placeholder 3"/>
          <p:cNvSpPr>
            <a:spLocks noGrp="1"/>
          </p:cNvSpPr>
          <p:nvPr>
            <p:ph type="sldNum" sz="quarter" idx="10"/>
          </p:nvPr>
        </p:nvSpPr>
        <p:spPr/>
        <p:txBody>
          <a:bodyPr/>
          <a:lstStyle/>
          <a:p>
            <a:fld id="{18BDFEC3-8487-43E8-A154-7C12CBC1FFF2}" type="slidenum">
              <a:rPr lang="en-US"/>
              <a:t>87</a:t>
            </a:fld>
            <a:endParaRPr lang="en-US"/>
          </a:p>
        </p:txBody>
      </p:sp>
    </p:spTree>
  </p:cSld>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((note</a:t>
            </a:r>
            <a:r>
              <a:rPr/>
              <a:t> </a:t>
            </a:r>
            <a:r>
              <a:rPr/>
              <a:t>to</a:t>
            </a:r>
            <a:r>
              <a:rPr/>
              <a:t> </a:t>
            </a:r>
            <a:r>
              <a:rPr/>
              <a:t>myself:</a:t>
            </a:r>
            <a:r>
              <a:rPr/>
              <a:t> </a:t>
            </a:r>
            <a:r>
              <a:rPr/>
              <a:t>maybe</a:t>
            </a:r>
            <a:r>
              <a:rPr/>
              <a:t> </a:t>
            </a:r>
            <a:r>
              <a:rPr/>
              <a:t>this</a:t>
            </a:r>
            <a:r>
              <a:rPr/>
              <a:t> </a:t>
            </a:r>
            <a:r>
              <a:rPr/>
              <a:t>goes</a:t>
            </a:r>
            <a:r>
              <a:rPr/>
              <a:t> </a:t>
            </a:r>
            <a:r>
              <a:rPr/>
              <a:t>better</a:t>
            </a:r>
            <a:r>
              <a:rPr/>
              <a:t> </a:t>
            </a:r>
            <a:r>
              <a:rPr/>
              <a:t>in</a:t>
            </a:r>
            <a:r>
              <a:rPr/>
              <a:t> </a:t>
            </a:r>
            <a:r>
              <a:rPr/>
              <a:t>the</a:t>
            </a:r>
            <a:r>
              <a:rPr/>
              <a:t> </a:t>
            </a:r>
            <a:r>
              <a:rPr/>
              <a:t>talk</a:t>
            </a:r>
            <a:r>
              <a:rPr/>
              <a:t> </a:t>
            </a:r>
            <a:r>
              <a:rPr/>
              <a:t>about</a:t>
            </a:r>
            <a:r>
              <a:rPr/>
              <a:t> </a:t>
            </a:r>
            <a:r>
              <a:rPr/>
              <a:t>lines.))</a:t>
            </a:r>
          </a:p>
        </p:txBody>
      </p:sp>
      <p:sp>
        <p:nvSpPr>
          <p:cNvPr id="4" name="Slide Number Placeholder 3"/>
          <p:cNvSpPr>
            <a:spLocks noGrp="1"/>
          </p:cNvSpPr>
          <p:nvPr>
            <p:ph type="sldNum" sz="quarter" idx="10"/>
          </p:nvPr>
        </p:nvSpPr>
        <p:spPr/>
        <p:txBody>
          <a:bodyPr/>
          <a:lstStyle/>
          <a:p>
            <a:fld id="{18BDFEC3-8487-43E8-A154-7C12CBC1FFF2}" type="slidenum">
              <a:rPr lang="en-US"/>
              <a:t>95</a:t>
            </a:fld>
            <a:endParaRPr lang="en-US"/>
          </a:p>
        </p:txBody>
      </p:sp>
    </p:spTree>
  </p:cSld>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If</a:t>
            </a:r>
            <a:r>
              <a:rPr/>
              <a:t> </a:t>
            </a:r>
            <a:r>
              <a:rPr/>
              <a:t>the</a:t>
            </a:r>
            <a:r>
              <a:rPr/>
              <a:t> </a:t>
            </a:r>
            <a:r>
              <a:rPr/>
              <a:t>space</a:t>
            </a:r>
            <a:r>
              <a:rPr/>
              <a:t> </a:t>
            </a:r>
            <a:r>
              <a:rPr/>
              <a:t>between</a:t>
            </a:r>
            <a:r>
              <a:rPr/>
              <a:t> </a:t>
            </a:r>
            <a:r>
              <a:rPr/>
              <a:t>the</a:t>
            </a:r>
            <a:r>
              <a:rPr/>
              <a:t> </a:t>
            </a:r>
            <a:r>
              <a:rPr/>
              <a:t>bars</a:t>
            </a:r>
            <a:r>
              <a:rPr/>
              <a:t> </a:t>
            </a:r>
            <a:r>
              <a:rPr/>
              <a:t>is</a:t>
            </a:r>
            <a:r>
              <a:rPr/>
              <a:t> </a:t>
            </a:r>
            <a:r>
              <a:rPr/>
              <a:t>equal</a:t>
            </a:r>
            <a:r>
              <a:rPr/>
              <a:t> </a:t>
            </a:r>
            <a:r>
              <a:rPr/>
              <a:t>to</a:t>
            </a:r>
            <a:r>
              <a:rPr/>
              <a:t> </a:t>
            </a:r>
            <a:r>
              <a:rPr/>
              <a:t>the</a:t>
            </a:r>
            <a:r>
              <a:rPr/>
              <a:t> </a:t>
            </a:r>
            <a:r>
              <a:rPr/>
              <a:t>width</a:t>
            </a:r>
            <a:r>
              <a:rPr/>
              <a:t> </a:t>
            </a:r>
            <a:r>
              <a:rPr/>
              <a:t>of</a:t>
            </a:r>
            <a:r>
              <a:rPr/>
              <a:t> </a:t>
            </a:r>
            <a:r>
              <a:rPr/>
              <a:t>the</a:t>
            </a:r>
            <a:r>
              <a:rPr/>
              <a:t> </a:t>
            </a:r>
            <a:r>
              <a:rPr/>
              <a:t>bars</a:t>
            </a:r>
            <a:r>
              <a:rPr/>
              <a:t> </a:t>
            </a:r>
            <a:r>
              <a:rPr/>
              <a:t>themselves,</a:t>
            </a:r>
            <a:r>
              <a:rPr/>
              <a:t> </a:t>
            </a:r>
            <a:r>
              <a:rPr/>
              <a:t>you</a:t>
            </a:r>
            <a:r>
              <a:rPr/>
              <a:t> </a:t>
            </a:r>
            <a:r>
              <a:rPr/>
              <a:t>get</a:t>
            </a:r>
            <a:r>
              <a:rPr/>
              <a:t> </a:t>
            </a:r>
            <a:r>
              <a:rPr/>
              <a:t>an</a:t>
            </a:r>
            <a:r>
              <a:rPr/>
              <a:t> </a:t>
            </a:r>
            <a:r>
              <a:rPr/>
              <a:t>unsettling</a:t>
            </a:r>
            <a:r>
              <a:rPr/>
              <a:t> </a:t>
            </a:r>
            <a:r>
              <a:rPr/>
              <a:t>vibratory</a:t>
            </a:r>
            <a:r>
              <a:rPr/>
              <a:t> </a:t>
            </a:r>
            <a:r>
              <a:rPr/>
              <a:t>effect.</a:t>
            </a:r>
            <a:r>
              <a:rPr/>
              <a:t> </a:t>
            </a:r>
            <a:r>
              <a:rPr/>
              <a:t>This</a:t>
            </a:r>
            <a:r>
              <a:rPr/>
              <a:t> </a:t>
            </a:r>
            <a:r>
              <a:rPr/>
              <a:t>is</a:t>
            </a:r>
            <a:r>
              <a:rPr/>
              <a:t> </a:t>
            </a:r>
            <a:r>
              <a:rPr/>
              <a:t>because</a:t>
            </a:r>
            <a:r>
              <a:rPr/>
              <a:t> </a:t>
            </a:r>
            <a:r>
              <a:rPr/>
              <a:t>your</a:t>
            </a:r>
            <a:r>
              <a:rPr/>
              <a:t> </a:t>
            </a:r>
            <a:r>
              <a:rPr/>
              <a:t>eye</a:t>
            </a:r>
            <a:r>
              <a:rPr/>
              <a:t> </a:t>
            </a:r>
            <a:r>
              <a:rPr/>
              <a:t>is</a:t>
            </a:r>
            <a:r>
              <a:rPr/>
              <a:t> </a:t>
            </a:r>
            <a:r>
              <a:rPr/>
              <a:t>constantly</a:t>
            </a:r>
            <a:r>
              <a:rPr/>
              <a:t> </a:t>
            </a:r>
            <a:r>
              <a:rPr/>
              <a:t>shifting</a:t>
            </a:r>
            <a:r>
              <a:rPr/>
              <a:t> </a:t>
            </a:r>
            <a:r>
              <a:rPr/>
              <a:t>perspective.</a:t>
            </a:r>
            <a:r>
              <a:rPr/>
              <a:t> </a:t>
            </a:r>
            <a:r>
              <a:rPr/>
              <a:t>Sometimes</a:t>
            </a:r>
            <a:r>
              <a:rPr/>
              <a:t> </a:t>
            </a:r>
            <a:r>
              <a:rPr/>
              <a:t>it</a:t>
            </a:r>
            <a:r>
              <a:rPr/>
              <a:t> </a:t>
            </a:r>
            <a:r>
              <a:rPr/>
              <a:t>perceives</a:t>
            </a:r>
            <a:r>
              <a:rPr/>
              <a:t> </a:t>
            </a:r>
            <a:r>
              <a:rPr/>
              <a:t>the</a:t>
            </a:r>
            <a:r>
              <a:rPr/>
              <a:t> </a:t>
            </a:r>
            <a:r>
              <a:rPr/>
              <a:t>black</a:t>
            </a:r>
            <a:r>
              <a:rPr/>
              <a:t> </a:t>
            </a:r>
            <a:r>
              <a:rPr/>
              <a:t>as</a:t>
            </a:r>
            <a:r>
              <a:rPr/>
              <a:t> </a:t>
            </a:r>
            <a:r>
              <a:rPr/>
              <a:t>the</a:t>
            </a:r>
            <a:r>
              <a:rPr/>
              <a:t> </a:t>
            </a:r>
            <a:r>
              <a:rPr/>
              <a:t>foreground</a:t>
            </a:r>
            <a:r>
              <a:rPr/>
              <a:t> </a:t>
            </a:r>
            <a:r>
              <a:rPr/>
              <a:t>and</a:t>
            </a:r>
            <a:r>
              <a:rPr/>
              <a:t> </a:t>
            </a:r>
            <a:r>
              <a:rPr/>
              <a:t>the</a:t>
            </a:r>
            <a:r>
              <a:rPr/>
              <a:t> </a:t>
            </a:r>
            <a:r>
              <a:rPr/>
              <a:t>white</a:t>
            </a:r>
            <a:r>
              <a:rPr/>
              <a:t> </a:t>
            </a:r>
            <a:r>
              <a:rPr/>
              <a:t>as</a:t>
            </a:r>
            <a:r>
              <a:rPr/>
              <a:t> </a:t>
            </a:r>
            <a:r>
              <a:rPr/>
              <a:t>the</a:t>
            </a:r>
            <a:r>
              <a:rPr/>
              <a:t> </a:t>
            </a:r>
            <a:r>
              <a:rPr/>
              <a:t>background.</a:t>
            </a:r>
            <a:r>
              <a:rPr/>
              <a:t> </a:t>
            </a:r>
            <a:r>
              <a:rPr/>
              <a:t>Sometimes</a:t>
            </a:r>
            <a:r>
              <a:rPr/>
              <a:t> </a:t>
            </a:r>
            <a:r>
              <a:rPr/>
              <a:t>it</a:t>
            </a:r>
            <a:r>
              <a:rPr/>
              <a:t> </a:t>
            </a:r>
            <a:r>
              <a:rPr/>
              <a:t>perceives</a:t>
            </a:r>
            <a:r>
              <a:rPr/>
              <a:t> </a:t>
            </a:r>
            <a:r>
              <a:rPr/>
              <a:t>the</a:t>
            </a:r>
            <a:r>
              <a:rPr/>
              <a:t> </a:t>
            </a:r>
            <a:r>
              <a:rPr/>
              <a:t>white</a:t>
            </a:r>
            <a:r>
              <a:rPr/>
              <a:t> </a:t>
            </a:r>
            <a:r>
              <a:rPr/>
              <a:t>as</a:t>
            </a:r>
            <a:r>
              <a:rPr/>
              <a:t> </a:t>
            </a:r>
            <a:r>
              <a:rPr/>
              <a:t>the</a:t>
            </a:r>
            <a:r>
              <a:rPr/>
              <a:t> </a:t>
            </a:r>
            <a:r>
              <a:rPr/>
              <a:t>foreground</a:t>
            </a:r>
            <a:r>
              <a:rPr/>
              <a:t> </a:t>
            </a:r>
            <a:r>
              <a:rPr/>
              <a:t>and</a:t>
            </a:r>
            <a:r>
              <a:rPr/>
              <a:t> </a:t>
            </a:r>
            <a:r>
              <a:rPr/>
              <a:t>the</a:t>
            </a:r>
            <a:r>
              <a:rPr/>
              <a:t> </a:t>
            </a:r>
            <a:r>
              <a:rPr/>
              <a:t>black</a:t>
            </a:r>
            <a:r>
              <a:rPr/>
              <a:t> </a:t>
            </a:r>
            <a:r>
              <a:rPr/>
              <a:t>as</a:t>
            </a:r>
            <a:r>
              <a:rPr/>
              <a:t> </a:t>
            </a:r>
            <a:r>
              <a:rPr/>
              <a:t>the</a:t>
            </a:r>
            <a:r>
              <a:rPr/>
              <a:t> </a:t>
            </a:r>
            <a:r>
              <a:rPr/>
              <a:t>background.</a:t>
            </a:r>
          </a:p>
          <a:p>
            <a:pPr lvl="0" marL="0" indent="0">
              <a:buNone/>
            </a:pPr>
          </a:p>
          <a:p>
            <a:pPr lvl="0" marL="0" indent="0">
              <a:buNone/>
            </a:pPr>
            <a:r>
              <a:rPr/>
              <a:t>“</a:t>
            </a:r>
            <a:r>
              <a:rPr/>
              <a:t>I’m</a:t>
            </a:r>
            <a:r>
              <a:rPr/>
              <a:t> </a:t>
            </a:r>
            <a:r>
              <a:rPr/>
              <a:t>ten</a:t>
            </a:r>
            <a:r>
              <a:rPr/>
              <a:t> </a:t>
            </a:r>
            <a:r>
              <a:rPr/>
              <a:t>years</a:t>
            </a:r>
            <a:r>
              <a:rPr/>
              <a:t> </a:t>
            </a:r>
            <a:r>
              <a:rPr/>
              <a:t>old,</a:t>
            </a:r>
            <a:r>
              <a:rPr/>
              <a:t> </a:t>
            </a:r>
            <a:r>
              <a:rPr/>
              <a:t>my</a:t>
            </a:r>
            <a:r>
              <a:rPr/>
              <a:t> </a:t>
            </a:r>
            <a:r>
              <a:rPr/>
              <a:t>life’s</a:t>
            </a:r>
            <a:r>
              <a:rPr/>
              <a:t> </a:t>
            </a:r>
            <a:r>
              <a:rPr/>
              <a:t>half</a:t>
            </a:r>
            <a:r>
              <a:rPr/>
              <a:t> </a:t>
            </a:r>
            <a:r>
              <a:rPr/>
              <a:t>over.</a:t>
            </a:r>
            <a:r>
              <a:rPr/>
              <a:t> </a:t>
            </a:r>
            <a:r>
              <a:rPr/>
              <a:t>And</a:t>
            </a:r>
            <a:r>
              <a:rPr/>
              <a:t> </a:t>
            </a:r>
            <a:r>
              <a:rPr/>
              <a:t>I</a:t>
            </a:r>
            <a:r>
              <a:rPr/>
              <a:t> </a:t>
            </a:r>
            <a:r>
              <a:rPr/>
              <a:t>don’t</a:t>
            </a:r>
            <a:r>
              <a:rPr/>
              <a:t> </a:t>
            </a:r>
            <a:r>
              <a:rPr/>
              <a:t>even</a:t>
            </a:r>
            <a:r>
              <a:rPr/>
              <a:t> </a:t>
            </a:r>
            <a:r>
              <a:rPr/>
              <a:t>know</a:t>
            </a:r>
            <a:r>
              <a:rPr/>
              <a:t> </a:t>
            </a:r>
            <a:r>
              <a:rPr/>
              <a:t>if</a:t>
            </a:r>
            <a:r>
              <a:rPr/>
              <a:t> </a:t>
            </a:r>
            <a:r>
              <a:rPr/>
              <a:t>I’m</a:t>
            </a:r>
            <a:r>
              <a:rPr/>
              <a:t> </a:t>
            </a:r>
            <a:r>
              <a:rPr/>
              <a:t>black</a:t>
            </a:r>
            <a:r>
              <a:rPr/>
              <a:t> </a:t>
            </a:r>
            <a:r>
              <a:rPr/>
              <a:t>with</a:t>
            </a:r>
            <a:r>
              <a:rPr/>
              <a:t> </a:t>
            </a:r>
            <a:r>
              <a:rPr/>
              <a:t>white</a:t>
            </a:r>
            <a:r>
              <a:rPr/>
              <a:t> </a:t>
            </a:r>
            <a:r>
              <a:rPr/>
              <a:t>stripes</a:t>
            </a:r>
            <a:r>
              <a:rPr/>
              <a:t> </a:t>
            </a:r>
            <a:r>
              <a:rPr/>
              <a:t>or</a:t>
            </a:r>
            <a:r>
              <a:rPr/>
              <a:t> </a:t>
            </a:r>
            <a:r>
              <a:rPr/>
              <a:t>white</a:t>
            </a:r>
            <a:r>
              <a:rPr/>
              <a:t> </a:t>
            </a:r>
            <a:r>
              <a:rPr/>
              <a:t>with</a:t>
            </a:r>
            <a:r>
              <a:rPr/>
              <a:t> </a:t>
            </a:r>
            <a:r>
              <a:rPr/>
              <a:t>black</a:t>
            </a:r>
            <a:r>
              <a:rPr/>
              <a:t> </a:t>
            </a:r>
            <a:r>
              <a:rPr/>
              <a:t>stripes.</a:t>
            </a:r>
            <a:r>
              <a:rPr/>
              <a:t>”</a:t>
            </a:r>
            <a:r>
              <a:rPr/>
              <a:t> </a:t>
            </a:r>
            <a:r>
              <a:rPr/>
              <a:t>Marty</a:t>
            </a:r>
            <a:r>
              <a:rPr/>
              <a:t> </a:t>
            </a:r>
            <a:r>
              <a:rPr/>
              <a:t>the</a:t>
            </a:r>
            <a:r>
              <a:rPr/>
              <a:t> </a:t>
            </a:r>
            <a:r>
              <a:rPr/>
              <a:t>Zebra</a:t>
            </a:r>
            <a:r>
              <a:rPr/>
              <a:t> </a:t>
            </a:r>
            <a:r>
              <a:rPr/>
              <a:t>in</a:t>
            </a:r>
            <a:r>
              <a:rPr/>
              <a:t> </a:t>
            </a:r>
            <a:r>
              <a:rPr/>
              <a:t>the</a:t>
            </a:r>
            <a:r>
              <a:rPr/>
              <a:t> </a:t>
            </a:r>
            <a:r>
              <a:rPr/>
              <a:t>movie</a:t>
            </a:r>
            <a:r>
              <a:rPr/>
              <a:t> </a:t>
            </a:r>
            <a:r>
              <a:rPr/>
              <a:t>Madagascar.</a:t>
            </a:r>
          </a:p>
        </p:txBody>
      </p:sp>
      <p:sp>
        <p:nvSpPr>
          <p:cNvPr id="4" name="Slide Number Placeholder 3"/>
          <p:cNvSpPr>
            <a:spLocks noGrp="1"/>
          </p:cNvSpPr>
          <p:nvPr>
            <p:ph type="sldNum" sz="quarter" idx="10"/>
          </p:nvPr>
        </p:nvSpPr>
        <p:spPr/>
        <p:txBody>
          <a:bodyPr/>
          <a:lstStyle/>
          <a:p>
            <a:fld id="{18BDFEC3-8487-43E8-A154-7C12CBC1FFF2}" type="slidenum">
              <a:rPr lang="en-US"/>
              <a:t>105</a:t>
            </a:fld>
            <a:endParaRPr lang="en-US"/>
          </a:p>
        </p:txBody>
      </p:sp>
    </p:spTree>
  </p:cSld>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default</a:t>
            </a:r>
            <a:r>
              <a:rPr/>
              <a:t> </a:t>
            </a:r>
            <a:r>
              <a:rPr/>
              <a:t>for</a:t>
            </a:r>
            <a:r>
              <a:rPr/>
              <a:t> </a:t>
            </a:r>
            <a:r>
              <a:rPr/>
              <a:t>most</a:t>
            </a:r>
            <a:r>
              <a:rPr/>
              <a:t> </a:t>
            </a:r>
            <a:r>
              <a:rPr/>
              <a:t>visualization</a:t>
            </a:r>
            <a:r>
              <a:rPr/>
              <a:t> </a:t>
            </a:r>
            <a:r>
              <a:rPr/>
              <a:t>software</a:t>
            </a:r>
            <a:r>
              <a:rPr/>
              <a:t> </a:t>
            </a:r>
            <a:r>
              <a:rPr/>
              <a:t>is</a:t>
            </a:r>
            <a:r>
              <a:rPr/>
              <a:t> </a:t>
            </a:r>
            <a:r>
              <a:rPr/>
              <a:t>vertical</a:t>
            </a:r>
            <a:r>
              <a:rPr/>
              <a:t> </a:t>
            </a:r>
            <a:r>
              <a:rPr/>
              <a:t>bars,</a:t>
            </a:r>
            <a:r>
              <a:rPr/>
              <a:t> </a:t>
            </a:r>
            <a:r>
              <a:rPr/>
              <a:t>but</a:t>
            </a:r>
            <a:r>
              <a:rPr/>
              <a:t> </a:t>
            </a:r>
            <a:r>
              <a:rPr/>
              <a:t>you</a:t>
            </a:r>
            <a:r>
              <a:rPr/>
              <a:t> </a:t>
            </a:r>
            <a:r>
              <a:rPr/>
              <a:t>should</a:t>
            </a:r>
            <a:r>
              <a:rPr/>
              <a:t> </a:t>
            </a:r>
            <a:r>
              <a:rPr/>
              <a:t>give</a:t>
            </a:r>
            <a:r>
              <a:rPr/>
              <a:t> </a:t>
            </a:r>
            <a:r>
              <a:rPr/>
              <a:t>thoughtful</a:t>
            </a:r>
            <a:r>
              <a:rPr/>
              <a:t> </a:t>
            </a:r>
            <a:r>
              <a:rPr/>
              <a:t>consideration</a:t>
            </a:r>
            <a:r>
              <a:rPr/>
              <a:t> </a:t>
            </a:r>
            <a:r>
              <a:rPr/>
              <a:t>to</a:t>
            </a:r>
            <a:r>
              <a:rPr/>
              <a:t> </a:t>
            </a:r>
            <a:r>
              <a:rPr/>
              <a:t>horizontal</a:t>
            </a:r>
            <a:r>
              <a:rPr/>
              <a:t> </a:t>
            </a:r>
            <a:r>
              <a:rPr/>
              <a:t>bars.</a:t>
            </a:r>
            <a:r>
              <a:rPr/>
              <a:t> </a:t>
            </a:r>
            <a:r>
              <a:rPr/>
              <a:t>The</a:t>
            </a:r>
            <a:r>
              <a:rPr/>
              <a:t> </a:t>
            </a:r>
            <a:r>
              <a:rPr/>
              <a:t>labels</a:t>
            </a:r>
            <a:r>
              <a:rPr/>
              <a:t> </a:t>
            </a:r>
            <a:r>
              <a:rPr/>
              <a:t>often</a:t>
            </a:r>
            <a:r>
              <a:rPr/>
              <a:t> </a:t>
            </a:r>
            <a:r>
              <a:rPr/>
              <a:t>fit</a:t>
            </a:r>
            <a:r>
              <a:rPr/>
              <a:t> </a:t>
            </a:r>
            <a:r>
              <a:rPr/>
              <a:t>better</a:t>
            </a:r>
            <a:r>
              <a:rPr/>
              <a:t> </a:t>
            </a:r>
            <a:r>
              <a:rPr/>
              <a:t>when</a:t>
            </a:r>
            <a:r>
              <a:rPr/>
              <a:t> </a:t>
            </a:r>
            <a:r>
              <a:rPr/>
              <a:t>the</a:t>
            </a:r>
            <a:r>
              <a:rPr/>
              <a:t> </a:t>
            </a:r>
            <a:r>
              <a:rPr/>
              <a:t>bars</a:t>
            </a:r>
            <a:r>
              <a:rPr/>
              <a:t> </a:t>
            </a:r>
            <a:r>
              <a:rPr/>
              <a:t>are</a:t>
            </a:r>
            <a:r>
              <a:rPr/>
              <a:t> </a:t>
            </a:r>
            <a:r>
              <a:rPr/>
              <a:t>horizontal.</a:t>
            </a:r>
            <a:r>
              <a:rPr/>
              <a:t> </a:t>
            </a:r>
            <a:r>
              <a:rPr/>
              <a:t>You</a:t>
            </a:r>
            <a:r>
              <a:rPr/>
              <a:t> </a:t>
            </a:r>
            <a:r>
              <a:rPr/>
              <a:t>also</a:t>
            </a:r>
            <a:r>
              <a:rPr/>
              <a:t> </a:t>
            </a:r>
            <a:r>
              <a:rPr/>
              <a:t>often</a:t>
            </a:r>
            <a:r>
              <a:rPr/>
              <a:t> </a:t>
            </a:r>
            <a:r>
              <a:rPr/>
              <a:t>have</a:t>
            </a:r>
            <a:r>
              <a:rPr/>
              <a:t> </a:t>
            </a:r>
            <a:r>
              <a:rPr/>
              <a:t>more</a:t>
            </a:r>
            <a:r>
              <a:rPr/>
              <a:t> </a:t>
            </a:r>
            <a:r>
              <a:rPr/>
              <a:t>room</a:t>
            </a:r>
            <a:r>
              <a:rPr/>
              <a:t> </a:t>
            </a:r>
            <a:r>
              <a:rPr/>
              <a:t>left</a:t>
            </a:r>
            <a:r>
              <a:rPr/>
              <a:t> </a:t>
            </a:r>
            <a:r>
              <a:rPr/>
              <a:t>to</a:t>
            </a:r>
            <a:r>
              <a:rPr/>
              <a:t> </a:t>
            </a:r>
            <a:r>
              <a:rPr/>
              <a:t>right</a:t>
            </a:r>
            <a:r>
              <a:rPr/>
              <a:t> </a:t>
            </a:r>
            <a:r>
              <a:rPr/>
              <a:t>than</a:t>
            </a:r>
            <a:r>
              <a:rPr/>
              <a:t> </a:t>
            </a:r>
            <a:r>
              <a:rPr/>
              <a:t>you</a:t>
            </a:r>
            <a:r>
              <a:rPr/>
              <a:t> </a:t>
            </a:r>
            <a:r>
              <a:rPr/>
              <a:t>do</a:t>
            </a:r>
            <a:r>
              <a:rPr/>
              <a:t> </a:t>
            </a:r>
            <a:r>
              <a:rPr/>
              <a:t>up</a:t>
            </a:r>
            <a:r>
              <a:rPr/>
              <a:t> </a:t>
            </a:r>
            <a:r>
              <a:rPr/>
              <a:t>and</a:t>
            </a:r>
            <a:r>
              <a:rPr/>
              <a:t> </a:t>
            </a:r>
            <a:r>
              <a:rPr/>
              <a:t>down</a:t>
            </a:r>
            <a:r>
              <a:rPr/>
              <a:t> </a:t>
            </a:r>
            <a:r>
              <a:rPr/>
              <a:t>in</a:t>
            </a:r>
            <a:r>
              <a:rPr/>
              <a:t> </a:t>
            </a:r>
            <a:r>
              <a:rPr/>
              <a:t>a</a:t>
            </a:r>
            <a:r>
              <a:rPr/>
              <a:t> </a:t>
            </a:r>
            <a:r>
              <a:rPr/>
              <a:t>graph,</a:t>
            </a:r>
            <a:r>
              <a:rPr/>
              <a:t> </a:t>
            </a:r>
            <a:r>
              <a:rPr/>
              <a:t>so</a:t>
            </a:r>
            <a:r>
              <a:rPr/>
              <a:t> </a:t>
            </a:r>
            <a:r>
              <a:rPr/>
              <a:t>the</a:t>
            </a:r>
            <a:r>
              <a:rPr/>
              <a:t> </a:t>
            </a:r>
            <a:r>
              <a:rPr/>
              <a:t>bars</a:t>
            </a:r>
            <a:r>
              <a:rPr/>
              <a:t> </a:t>
            </a:r>
            <a:r>
              <a:rPr/>
              <a:t>can</a:t>
            </a:r>
            <a:r>
              <a:rPr/>
              <a:t> </a:t>
            </a:r>
            <a:r>
              <a:rPr/>
              <a:t>stretch</a:t>
            </a:r>
            <a:r>
              <a:rPr/>
              <a:t> </a:t>
            </a:r>
            <a:r>
              <a:rPr/>
              <a:t>out</a:t>
            </a:r>
            <a:r>
              <a:rPr/>
              <a:t> </a:t>
            </a:r>
            <a:r>
              <a:rPr/>
              <a:t>more,</a:t>
            </a:r>
            <a:r>
              <a:rPr/>
              <a:t> </a:t>
            </a:r>
            <a:r>
              <a:rPr/>
              <a:t>allowing</a:t>
            </a:r>
            <a:r>
              <a:rPr/>
              <a:t> </a:t>
            </a:r>
            <a:r>
              <a:rPr/>
              <a:t>you</a:t>
            </a:r>
            <a:r>
              <a:rPr/>
              <a:t> </a:t>
            </a:r>
            <a:r>
              <a:rPr/>
              <a:t>to</a:t>
            </a:r>
            <a:r>
              <a:rPr/>
              <a:t> </a:t>
            </a:r>
            <a:r>
              <a:rPr/>
              <a:t>more</a:t>
            </a:r>
            <a:r>
              <a:rPr/>
              <a:t> </a:t>
            </a:r>
            <a:r>
              <a:rPr/>
              <a:t>easily</a:t>
            </a:r>
            <a:r>
              <a:rPr/>
              <a:t> </a:t>
            </a:r>
            <a:r>
              <a:rPr/>
              <a:t>discern</a:t>
            </a:r>
            <a:r>
              <a:rPr/>
              <a:t> </a:t>
            </a:r>
            <a:r>
              <a:rPr/>
              <a:t>small</a:t>
            </a:r>
            <a:r>
              <a:rPr/>
              <a:t> </a:t>
            </a:r>
            <a:r>
              <a:rPr/>
              <a:t>and</a:t>
            </a:r>
            <a:r>
              <a:rPr/>
              <a:t> </a:t>
            </a:r>
            <a:r>
              <a:rPr/>
              <a:t>subtle</a:t>
            </a:r>
            <a:r>
              <a:rPr/>
              <a:t> </a:t>
            </a:r>
            <a:r>
              <a:rPr/>
              <a:t>differences.</a:t>
            </a:r>
          </a:p>
          <a:p>
            <a:pPr lvl="0" marL="0" indent="0">
              <a:buNone/>
            </a:pPr>
          </a:p>
          <a:p>
            <a:pPr lvl="0" marL="0" indent="0">
              <a:buNone/>
            </a:pPr>
            <a:r>
              <a:rPr/>
              <a:t>Remember</a:t>
            </a:r>
            <a:r>
              <a:rPr/>
              <a:t> </a:t>
            </a:r>
            <a:r>
              <a:rPr/>
              <a:t>the</a:t>
            </a:r>
            <a:r>
              <a:rPr/>
              <a:t> </a:t>
            </a:r>
            <a:r>
              <a:rPr/>
              <a:t>fault</a:t>
            </a:r>
            <a:r>
              <a:rPr/>
              <a:t> </a:t>
            </a:r>
            <a:r>
              <a:rPr/>
              <a:t>of</a:t>
            </a:r>
            <a:r>
              <a:rPr/>
              <a:t> </a:t>
            </a:r>
            <a:r>
              <a:rPr/>
              <a:t>default</a:t>
            </a:r>
            <a:r>
              <a:rPr/>
              <a:t> </a:t>
            </a:r>
            <a:r>
              <a:rPr/>
              <a:t>principle.</a:t>
            </a:r>
            <a:r>
              <a:rPr/>
              <a:t> </a:t>
            </a:r>
            <a:r>
              <a:rPr/>
              <a:t>Always</a:t>
            </a:r>
            <a:r>
              <a:rPr/>
              <a:t> </a:t>
            </a:r>
            <a:r>
              <a:rPr/>
              <a:t>try</a:t>
            </a:r>
            <a:r>
              <a:rPr/>
              <a:t> </a:t>
            </a:r>
            <a:r>
              <a:rPr/>
              <a:t>different</a:t>
            </a:r>
            <a:r>
              <a:rPr/>
              <a:t> </a:t>
            </a:r>
            <a:r>
              <a:rPr/>
              <a:t>ways</a:t>
            </a:r>
            <a:r>
              <a:rPr/>
              <a:t> </a:t>
            </a:r>
            <a:r>
              <a:rPr/>
              <a:t>of</a:t>
            </a:r>
            <a:r>
              <a:rPr/>
              <a:t> </a:t>
            </a:r>
            <a:r>
              <a:rPr/>
              <a:t>displaying</a:t>
            </a:r>
            <a:r>
              <a:rPr/>
              <a:t> </a:t>
            </a:r>
            <a:r>
              <a:rPr/>
              <a:t>your</a:t>
            </a:r>
            <a:r>
              <a:rPr/>
              <a:t> </a:t>
            </a:r>
            <a:r>
              <a:rPr/>
              <a:t>data.</a:t>
            </a:r>
            <a:r>
              <a:rPr/>
              <a:t> </a:t>
            </a:r>
            <a:r>
              <a:rPr/>
              <a:t>It</a:t>
            </a:r>
            <a:r>
              <a:rPr/>
              <a:t> </a:t>
            </a:r>
            <a:r>
              <a:rPr/>
              <a:t>costs</a:t>
            </a:r>
            <a:r>
              <a:rPr/>
              <a:t> </a:t>
            </a:r>
            <a:r>
              <a:rPr/>
              <a:t>nothing</a:t>
            </a:r>
            <a:r>
              <a:rPr/>
              <a:t> </a:t>
            </a:r>
            <a:r>
              <a:rPr/>
              <a:t>other</a:t>
            </a:r>
            <a:r>
              <a:rPr/>
              <a:t> </a:t>
            </a:r>
            <a:r>
              <a:rPr/>
              <a:t>than</a:t>
            </a:r>
            <a:r>
              <a:rPr/>
              <a:t> </a:t>
            </a:r>
            <a:r>
              <a:rPr/>
              <a:t>a</a:t>
            </a:r>
            <a:r>
              <a:rPr/>
              <a:t> </a:t>
            </a:r>
            <a:r>
              <a:rPr/>
              <a:t>few</a:t>
            </a:r>
            <a:r>
              <a:rPr/>
              <a:t> </a:t>
            </a:r>
            <a:r>
              <a:rPr/>
              <a:t>electrons</a:t>
            </a:r>
            <a:r>
              <a:rPr/>
              <a:t> </a:t>
            </a:r>
            <a:r>
              <a:rPr/>
              <a:t>to</a:t>
            </a:r>
            <a:r>
              <a:rPr/>
              <a:t> </a:t>
            </a:r>
            <a:r>
              <a:rPr/>
              <a:t>display</a:t>
            </a:r>
            <a:r>
              <a:rPr/>
              <a:t> </a:t>
            </a:r>
            <a:r>
              <a:rPr/>
              <a:t>a</a:t>
            </a:r>
            <a:r>
              <a:rPr/>
              <a:t> </a:t>
            </a:r>
            <a:r>
              <a:rPr/>
              <a:t>horizontal</a:t>
            </a:r>
            <a:r>
              <a:rPr/>
              <a:t> </a:t>
            </a:r>
            <a:r>
              <a:rPr/>
              <a:t>alternative</a:t>
            </a:r>
            <a:r>
              <a:rPr/>
              <a:t> </a:t>
            </a:r>
            <a:r>
              <a:rPr/>
              <a:t>to</a:t>
            </a:r>
            <a:r>
              <a:rPr/>
              <a:t> </a:t>
            </a:r>
            <a:r>
              <a:rPr/>
              <a:t>the</a:t>
            </a:r>
            <a:r>
              <a:rPr/>
              <a:t> </a:t>
            </a:r>
            <a:r>
              <a:rPr/>
              <a:t>typical</a:t>
            </a:r>
            <a:r>
              <a:rPr/>
              <a:t> </a:t>
            </a:r>
            <a:r>
              <a:rPr/>
              <a:t>vertical</a:t>
            </a:r>
            <a:r>
              <a:rPr/>
              <a:t> </a:t>
            </a:r>
            <a:r>
              <a:rPr/>
              <a:t>bar</a:t>
            </a:r>
            <a:r>
              <a:rPr/>
              <a:t> </a:t>
            </a:r>
            <a:r>
              <a:rPr/>
              <a:t>chart</a:t>
            </a:r>
            <a:r>
              <a:rPr/>
              <a:t> </a:t>
            </a:r>
            <a:r>
              <a:rPr/>
              <a:t>format,</a:t>
            </a:r>
            <a:r>
              <a:rPr/>
              <a:t> </a:t>
            </a:r>
            <a:r>
              <a:rPr/>
              <a:t>so</a:t>
            </a:r>
            <a:r>
              <a:rPr/>
              <a:t> </a:t>
            </a:r>
            <a:r>
              <a:rPr/>
              <a:t>why</a:t>
            </a:r>
            <a:r>
              <a:rPr/>
              <a:t> </a:t>
            </a:r>
            <a:r>
              <a:rPr/>
              <a:t>not</a:t>
            </a:r>
            <a:r>
              <a:rPr/>
              <a:t> </a:t>
            </a:r>
            <a:r>
              <a:rPr/>
              <a:t>indulge</a:t>
            </a:r>
            <a:r>
              <a:rPr/>
              <a:t> </a:t>
            </a:r>
            <a:r>
              <a:rPr/>
              <a:t>yourself?</a:t>
            </a:r>
          </a:p>
        </p:txBody>
      </p:sp>
      <p:sp>
        <p:nvSpPr>
          <p:cNvPr id="4" name="Slide Number Placeholder 3"/>
          <p:cNvSpPr>
            <a:spLocks noGrp="1"/>
          </p:cNvSpPr>
          <p:nvPr>
            <p:ph type="sldNum" sz="quarter" idx="10"/>
          </p:nvPr>
        </p:nvSpPr>
        <p:spPr/>
        <p:txBody>
          <a:bodyPr/>
          <a:lstStyle/>
          <a:p>
            <a:fld id="{18BDFEC3-8487-43E8-A154-7C12CBC1FFF2}" type="slidenum">
              <a:rPr lang="en-US"/>
              <a:t>108</a:t>
            </a:fld>
            <a:endParaRPr lang="en-US"/>
          </a:p>
        </p:txBody>
      </p:sp>
    </p:spTree>
  </p:cSld>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Labels</a:t>
            </a:r>
            <a:r>
              <a:rPr/>
              <a:t> </a:t>
            </a:r>
            <a:r>
              <a:rPr/>
              <a:t>often</a:t>
            </a:r>
            <a:r>
              <a:rPr/>
              <a:t> </a:t>
            </a:r>
            <a:r>
              <a:rPr/>
              <a:t>fit</a:t>
            </a:r>
            <a:r>
              <a:rPr/>
              <a:t> </a:t>
            </a:r>
            <a:r>
              <a:rPr/>
              <a:t>better</a:t>
            </a:r>
            <a:r>
              <a:rPr/>
              <a:t> </a:t>
            </a:r>
            <a:r>
              <a:rPr/>
              <a:t>on</a:t>
            </a:r>
            <a:r>
              <a:rPr/>
              <a:t> </a:t>
            </a:r>
            <a:r>
              <a:rPr/>
              <a:t>a</a:t>
            </a:r>
            <a:r>
              <a:rPr/>
              <a:t> </a:t>
            </a:r>
            <a:r>
              <a:rPr/>
              <a:t>vertical</a:t>
            </a:r>
            <a:r>
              <a:rPr/>
              <a:t> </a:t>
            </a:r>
            <a:r>
              <a:rPr/>
              <a:t>bar</a:t>
            </a:r>
            <a:r>
              <a:rPr/>
              <a:t> </a:t>
            </a:r>
            <a:r>
              <a:rPr/>
              <a:t>chart.</a:t>
            </a:r>
          </a:p>
        </p:txBody>
      </p:sp>
      <p:sp>
        <p:nvSpPr>
          <p:cNvPr id="4" name="Slide Number Placeholder 3"/>
          <p:cNvSpPr>
            <a:spLocks noGrp="1"/>
          </p:cNvSpPr>
          <p:nvPr>
            <p:ph type="sldNum" sz="quarter" idx="10"/>
          </p:nvPr>
        </p:nvSpPr>
        <p:spPr/>
        <p:txBody>
          <a:bodyPr/>
          <a:lstStyle/>
          <a:p>
            <a:fld id="{18BDFEC3-8487-43E8-A154-7C12CBC1FFF2}" type="slidenum">
              <a:rPr lang="en-US"/>
              <a:t>109</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Much</a:t>
            </a:r>
            <a:r>
              <a:rPr/>
              <a:t> </a:t>
            </a:r>
            <a:r>
              <a:rPr/>
              <a:t>of</a:t>
            </a:r>
            <a:r>
              <a:rPr/>
              <a:t> </a:t>
            </a:r>
            <a:r>
              <a:rPr/>
              <a:t>the</a:t>
            </a:r>
            <a:r>
              <a:rPr/>
              <a:t> </a:t>
            </a:r>
            <a:r>
              <a:rPr/>
              <a:t>work</a:t>
            </a:r>
            <a:r>
              <a:rPr/>
              <a:t> </a:t>
            </a:r>
            <a:r>
              <a:rPr/>
              <a:t>on</a:t>
            </a:r>
            <a:r>
              <a:rPr/>
              <a:t> </a:t>
            </a:r>
            <a:r>
              <a:rPr/>
              <a:t>the</a:t>
            </a:r>
            <a:r>
              <a:rPr/>
              <a:t> </a:t>
            </a:r>
            <a:r>
              <a:rPr/>
              <a:t>psychology</a:t>
            </a:r>
            <a:r>
              <a:rPr/>
              <a:t> </a:t>
            </a:r>
            <a:r>
              <a:rPr/>
              <a:t>of</a:t>
            </a:r>
            <a:r>
              <a:rPr/>
              <a:t> </a:t>
            </a:r>
            <a:r>
              <a:rPr/>
              <a:t>perception</a:t>
            </a:r>
            <a:r>
              <a:rPr/>
              <a:t> </a:t>
            </a:r>
            <a:r>
              <a:rPr/>
              <a:t>that</a:t>
            </a:r>
            <a:r>
              <a:rPr/>
              <a:t> </a:t>
            </a:r>
            <a:r>
              <a:rPr/>
              <a:t>I</a:t>
            </a:r>
            <a:r>
              <a:rPr/>
              <a:t> </a:t>
            </a:r>
            <a:r>
              <a:rPr/>
              <a:t>will</a:t>
            </a:r>
            <a:r>
              <a:rPr/>
              <a:t> </a:t>
            </a:r>
            <a:r>
              <a:rPr/>
              <a:t>be</a:t>
            </a:r>
            <a:r>
              <a:rPr/>
              <a:t> </a:t>
            </a:r>
            <a:r>
              <a:rPr/>
              <a:t>discussing</a:t>
            </a:r>
            <a:r>
              <a:rPr/>
              <a:t> </a:t>
            </a:r>
            <a:r>
              <a:rPr/>
              <a:t>next</a:t>
            </a:r>
            <a:r>
              <a:rPr/>
              <a:t> </a:t>
            </a:r>
            <a:r>
              <a:rPr/>
              <a:t>is</a:t>
            </a:r>
            <a:r>
              <a:rPr/>
              <a:t> </a:t>
            </a:r>
            <a:r>
              <a:rPr/>
              <a:t>drawn</a:t>
            </a:r>
            <a:r>
              <a:rPr/>
              <a:t> </a:t>
            </a:r>
            <a:r>
              <a:rPr/>
              <a:t>from</a:t>
            </a:r>
            <a:r>
              <a:rPr/>
              <a:t> </a:t>
            </a:r>
            <a:r>
              <a:rPr/>
              <a:t>this</a:t>
            </a:r>
            <a:r>
              <a:rPr/>
              <a:t> </a:t>
            </a:r>
            <a:r>
              <a:rPr/>
              <a:t>1987</a:t>
            </a:r>
            <a:r>
              <a:rPr/>
              <a:t> </a:t>
            </a:r>
            <a:r>
              <a:rPr/>
              <a:t>article</a:t>
            </a:r>
            <a:r>
              <a:rPr/>
              <a:t> </a:t>
            </a:r>
            <a:r>
              <a:rPr/>
              <a:t>by</a:t>
            </a:r>
            <a:r>
              <a:rPr/>
              <a:t> </a:t>
            </a:r>
            <a:r>
              <a:rPr/>
              <a:t>Simkin</a:t>
            </a:r>
            <a:r>
              <a:rPr/>
              <a:t> </a:t>
            </a:r>
            <a:r>
              <a:rPr/>
              <a:t>and</a:t>
            </a:r>
            <a:r>
              <a:rPr/>
              <a:t> </a:t>
            </a:r>
            <a:r>
              <a:rPr/>
              <a:t>Hastie.</a:t>
            </a:r>
          </a:p>
        </p:txBody>
      </p:sp>
      <p:sp>
        <p:nvSpPr>
          <p:cNvPr id="4" name="Slide Number Placeholder 3"/>
          <p:cNvSpPr>
            <a:spLocks noGrp="1"/>
          </p:cNvSpPr>
          <p:nvPr>
            <p:ph type="sldNum" sz="quarter" idx="10"/>
          </p:nvPr>
        </p:nvSpPr>
        <p:spPr/>
        <p:txBody>
          <a:bodyPr/>
          <a:lstStyle/>
          <a:p>
            <a:fld id="{18BDFEC3-8487-43E8-A154-7C12CBC1FFF2}" type="slidenum">
              <a:rPr lang="en-US"/>
              <a:t>30</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answer</a:t>
            </a:r>
            <a:r>
              <a:rPr/>
              <a:t> </a:t>
            </a:r>
            <a:r>
              <a:rPr/>
              <a:t>really</a:t>
            </a:r>
            <a:r>
              <a:rPr/>
              <a:t> </a:t>
            </a:r>
            <a:r>
              <a:rPr/>
              <a:t>depends</a:t>
            </a:r>
            <a:r>
              <a:rPr/>
              <a:t> </a:t>
            </a:r>
            <a:r>
              <a:rPr/>
              <a:t>on</a:t>
            </a:r>
            <a:r>
              <a:rPr/>
              <a:t> </a:t>
            </a:r>
            <a:r>
              <a:rPr/>
              <a:t>what</a:t>
            </a:r>
            <a:r>
              <a:rPr/>
              <a:t> </a:t>
            </a:r>
            <a:r>
              <a:rPr/>
              <a:t>question</a:t>
            </a:r>
            <a:r>
              <a:rPr/>
              <a:t> </a:t>
            </a:r>
            <a:r>
              <a:rPr/>
              <a:t>you</a:t>
            </a:r>
            <a:r>
              <a:rPr/>
              <a:t> </a:t>
            </a:r>
            <a:r>
              <a:rPr/>
              <a:t>are</a:t>
            </a:r>
            <a:r>
              <a:rPr/>
              <a:t> </a:t>
            </a:r>
            <a:r>
              <a:rPr/>
              <a:t>asking.</a:t>
            </a:r>
            <a:r>
              <a:rPr/>
              <a:t> </a:t>
            </a:r>
            <a:r>
              <a:rPr/>
              <a:t>There</a:t>
            </a:r>
            <a:r>
              <a:rPr/>
              <a:t> </a:t>
            </a:r>
            <a:r>
              <a:rPr/>
              <a:t>are</a:t>
            </a:r>
            <a:r>
              <a:rPr/>
              <a:t> </a:t>
            </a:r>
            <a:r>
              <a:rPr/>
              <a:t>a</a:t>
            </a:r>
            <a:r>
              <a:rPr/>
              <a:t> </a:t>
            </a:r>
            <a:r>
              <a:rPr/>
              <a:t>variety</a:t>
            </a:r>
            <a:r>
              <a:rPr/>
              <a:t> </a:t>
            </a:r>
            <a:r>
              <a:rPr/>
              <a:t>of</a:t>
            </a:r>
            <a:r>
              <a:rPr/>
              <a:t> </a:t>
            </a:r>
            <a:r>
              <a:rPr/>
              <a:t>questions</a:t>
            </a:r>
            <a:r>
              <a:rPr/>
              <a:t> </a:t>
            </a:r>
            <a:r>
              <a:rPr/>
              <a:t>that</a:t>
            </a:r>
            <a:r>
              <a:rPr/>
              <a:t> </a:t>
            </a:r>
            <a:r>
              <a:rPr/>
              <a:t>you</a:t>
            </a:r>
            <a:r>
              <a:rPr/>
              <a:t> </a:t>
            </a:r>
            <a:r>
              <a:rPr/>
              <a:t>might</a:t>
            </a:r>
            <a:r>
              <a:rPr/>
              <a:t> </a:t>
            </a:r>
            <a:r>
              <a:rPr/>
              <a:t>ask.</a:t>
            </a:r>
            <a:r>
              <a:rPr/>
              <a:t> </a:t>
            </a:r>
            <a:r>
              <a:rPr/>
              <a:t>Two</a:t>
            </a:r>
            <a:r>
              <a:rPr/>
              <a:t> </a:t>
            </a:r>
            <a:r>
              <a:rPr/>
              <a:t>are</a:t>
            </a:r>
            <a:r>
              <a:rPr/>
              <a:t> </a:t>
            </a:r>
            <a:r>
              <a:rPr/>
              <a:t>illustrated</a:t>
            </a:r>
            <a:r>
              <a:rPr/>
              <a:t> </a:t>
            </a:r>
            <a:r>
              <a:rPr/>
              <a:t>above.</a:t>
            </a:r>
          </a:p>
          <a:p>
            <a:pPr lvl="0" marL="0" indent="0">
              <a:buNone/>
            </a:pPr>
          </a:p>
          <a:p>
            <a:pPr lvl="0" marL="0" indent="0">
              <a:buNone/>
            </a:pPr>
            <a:r>
              <a:rPr/>
              <a:t>You</a:t>
            </a:r>
            <a:r>
              <a:rPr/>
              <a:t> </a:t>
            </a:r>
            <a:r>
              <a:rPr/>
              <a:t>can</a:t>
            </a:r>
            <a:r>
              <a:rPr/>
              <a:t> </a:t>
            </a:r>
            <a:r>
              <a:rPr/>
              <a:t>run</a:t>
            </a:r>
            <a:r>
              <a:rPr/>
              <a:t> </a:t>
            </a:r>
            <a:r>
              <a:rPr/>
              <a:t>an</a:t>
            </a:r>
            <a:r>
              <a:rPr/>
              <a:t> </a:t>
            </a:r>
            <a:r>
              <a:rPr/>
              <a:t>experiment</a:t>
            </a:r>
            <a:r>
              <a:rPr/>
              <a:t> </a:t>
            </a:r>
            <a:r>
              <a:rPr/>
              <a:t>(people</a:t>
            </a:r>
            <a:r>
              <a:rPr/>
              <a:t> </a:t>
            </a:r>
            <a:r>
              <a:rPr/>
              <a:t>have</a:t>
            </a:r>
            <a:r>
              <a:rPr/>
              <a:t> </a:t>
            </a:r>
            <a:r>
              <a:rPr/>
              <a:t>done</a:t>
            </a:r>
            <a:r>
              <a:rPr/>
              <a:t> </a:t>
            </a:r>
            <a:r>
              <a:rPr/>
              <a:t>this)</a:t>
            </a:r>
            <a:r>
              <a:rPr/>
              <a:t> </a:t>
            </a:r>
            <a:r>
              <a:rPr/>
              <a:t>where</a:t>
            </a:r>
            <a:r>
              <a:rPr/>
              <a:t> </a:t>
            </a:r>
            <a:r>
              <a:rPr/>
              <a:t>randomize</a:t>
            </a:r>
            <a:r>
              <a:rPr/>
              <a:t> </a:t>
            </a:r>
            <a:r>
              <a:rPr/>
              <a:t>and</a:t>
            </a:r>
            <a:r>
              <a:rPr/>
              <a:t> </a:t>
            </a:r>
            <a:r>
              <a:rPr/>
              <a:t>show</a:t>
            </a:r>
            <a:r>
              <a:rPr/>
              <a:t> </a:t>
            </a:r>
            <a:r>
              <a:rPr/>
              <a:t>half</a:t>
            </a:r>
            <a:r>
              <a:rPr/>
              <a:t> </a:t>
            </a:r>
            <a:r>
              <a:rPr/>
              <a:t>of</a:t>
            </a:r>
            <a:r>
              <a:rPr/>
              <a:t> </a:t>
            </a:r>
            <a:r>
              <a:rPr/>
              <a:t>them</a:t>
            </a:r>
            <a:r>
              <a:rPr/>
              <a:t> </a:t>
            </a:r>
            <a:r>
              <a:rPr/>
              <a:t>a</a:t>
            </a:r>
            <a:r>
              <a:rPr/>
              <a:t> </a:t>
            </a:r>
            <a:r>
              <a:rPr/>
              <a:t>bar</a:t>
            </a:r>
            <a:r>
              <a:rPr/>
              <a:t> </a:t>
            </a:r>
            <a:r>
              <a:rPr/>
              <a:t>chart</a:t>
            </a:r>
            <a:r>
              <a:rPr/>
              <a:t> </a:t>
            </a:r>
            <a:r>
              <a:rPr/>
              <a:t>and</a:t>
            </a:r>
            <a:r>
              <a:rPr/>
              <a:t> </a:t>
            </a:r>
            <a:r>
              <a:rPr/>
              <a:t>half</a:t>
            </a:r>
            <a:r>
              <a:rPr/>
              <a:t> </a:t>
            </a:r>
            <a:r>
              <a:rPr/>
              <a:t>of</a:t>
            </a:r>
            <a:r>
              <a:rPr/>
              <a:t> </a:t>
            </a:r>
            <a:r>
              <a:rPr/>
              <a:t>them</a:t>
            </a:r>
            <a:r>
              <a:rPr/>
              <a:t> </a:t>
            </a:r>
            <a:r>
              <a:rPr/>
              <a:t>a</a:t>
            </a:r>
            <a:r>
              <a:rPr/>
              <a:t> </a:t>
            </a:r>
            <a:r>
              <a:rPr/>
              <a:t>pie</a:t>
            </a:r>
            <a:r>
              <a:rPr/>
              <a:t> </a:t>
            </a:r>
            <a:r>
              <a:rPr/>
              <a:t>chart.</a:t>
            </a:r>
            <a:r>
              <a:rPr/>
              <a:t> </a:t>
            </a:r>
            <a:r>
              <a:rPr/>
              <a:t>Then</a:t>
            </a:r>
            <a:r>
              <a:rPr/>
              <a:t> </a:t>
            </a:r>
            <a:r>
              <a:rPr/>
              <a:t>you</a:t>
            </a:r>
            <a:r>
              <a:rPr/>
              <a:t> </a:t>
            </a:r>
            <a:r>
              <a:rPr/>
              <a:t>ask</a:t>
            </a:r>
            <a:r>
              <a:rPr/>
              <a:t> </a:t>
            </a:r>
            <a:r>
              <a:rPr/>
              <a:t>a</a:t>
            </a:r>
            <a:r>
              <a:rPr/>
              <a:t> </a:t>
            </a:r>
            <a:r>
              <a:rPr/>
              <a:t>question,</a:t>
            </a:r>
            <a:r>
              <a:rPr/>
              <a:t> </a:t>
            </a:r>
            <a:r>
              <a:rPr/>
              <a:t>like</a:t>
            </a:r>
            <a:r>
              <a:rPr/>
              <a:t> </a:t>
            </a:r>
            <a:r>
              <a:rPr/>
              <a:t>one</a:t>
            </a:r>
            <a:r>
              <a:rPr/>
              <a:t> </a:t>
            </a:r>
            <a:r>
              <a:rPr/>
              <a:t>of</a:t>
            </a:r>
            <a:r>
              <a:rPr/>
              <a:t> </a:t>
            </a:r>
            <a:r>
              <a:rPr/>
              <a:t>the</a:t>
            </a:r>
            <a:r>
              <a:rPr/>
              <a:t> </a:t>
            </a:r>
            <a:r>
              <a:rPr/>
              <a:t>questions</a:t>
            </a:r>
            <a:r>
              <a:rPr/>
              <a:t> </a:t>
            </a:r>
            <a:r>
              <a:rPr/>
              <a:t>above.</a:t>
            </a:r>
            <a:r>
              <a:rPr/>
              <a:t> </a:t>
            </a:r>
            <a:r>
              <a:rPr/>
              <a:t>Then</a:t>
            </a:r>
            <a:r>
              <a:rPr/>
              <a:t> </a:t>
            </a:r>
            <a:r>
              <a:rPr/>
              <a:t>you</a:t>
            </a:r>
            <a:r>
              <a:rPr/>
              <a:t> </a:t>
            </a:r>
            <a:r>
              <a:rPr/>
              <a:t>note</a:t>
            </a:r>
            <a:r>
              <a:rPr/>
              <a:t> </a:t>
            </a:r>
            <a:r>
              <a:rPr/>
              <a:t>the</a:t>
            </a:r>
            <a:r>
              <a:rPr/>
              <a:t> </a:t>
            </a:r>
            <a:r>
              <a:rPr/>
              <a:t>speed</a:t>
            </a:r>
            <a:r>
              <a:rPr/>
              <a:t> </a:t>
            </a:r>
            <a:r>
              <a:rPr/>
              <a:t>and</a:t>
            </a:r>
            <a:r>
              <a:rPr/>
              <a:t> </a:t>
            </a:r>
            <a:r>
              <a:rPr/>
              <a:t>accuracy</a:t>
            </a:r>
            <a:r>
              <a:rPr/>
              <a:t> </a:t>
            </a:r>
            <a:r>
              <a:rPr/>
              <a:t>of</a:t>
            </a:r>
            <a:r>
              <a:rPr/>
              <a:t> </a:t>
            </a:r>
            <a:r>
              <a:rPr/>
              <a:t>the</a:t>
            </a:r>
            <a:r>
              <a:rPr/>
              <a:t> </a:t>
            </a:r>
            <a:r>
              <a:rPr/>
              <a:t>response.</a:t>
            </a:r>
            <a:r>
              <a:rPr/>
              <a:t> </a:t>
            </a:r>
            <a:r>
              <a:rPr/>
              <a:t>Depending</a:t>
            </a:r>
            <a:r>
              <a:rPr/>
              <a:t> </a:t>
            </a:r>
            <a:r>
              <a:rPr/>
              <a:t>on</a:t>
            </a:r>
            <a:r>
              <a:rPr/>
              <a:t> </a:t>
            </a:r>
            <a:r>
              <a:rPr/>
              <a:t>the</a:t>
            </a:r>
            <a:r>
              <a:rPr/>
              <a:t> </a:t>
            </a:r>
            <a:r>
              <a:rPr/>
              <a:t>question,</a:t>
            </a:r>
            <a:r>
              <a:rPr/>
              <a:t> </a:t>
            </a:r>
            <a:r>
              <a:rPr/>
              <a:t>sometimes</a:t>
            </a:r>
            <a:r>
              <a:rPr/>
              <a:t> </a:t>
            </a:r>
            <a:r>
              <a:rPr/>
              <a:t>pie</a:t>
            </a:r>
            <a:r>
              <a:rPr/>
              <a:t> </a:t>
            </a:r>
            <a:r>
              <a:rPr/>
              <a:t>charts</a:t>
            </a:r>
            <a:r>
              <a:rPr/>
              <a:t> </a:t>
            </a:r>
            <a:r>
              <a:rPr/>
              <a:t>give</a:t>
            </a:r>
            <a:r>
              <a:rPr/>
              <a:t> </a:t>
            </a:r>
            <a:r>
              <a:rPr/>
              <a:t>faster</a:t>
            </a:r>
            <a:r>
              <a:rPr/>
              <a:t> </a:t>
            </a:r>
            <a:r>
              <a:rPr/>
              <a:t>and</a:t>
            </a:r>
            <a:r>
              <a:rPr/>
              <a:t> </a:t>
            </a:r>
            <a:r>
              <a:rPr/>
              <a:t>more</a:t>
            </a:r>
            <a:r>
              <a:rPr/>
              <a:t> </a:t>
            </a:r>
            <a:r>
              <a:rPr/>
              <a:t>accurate</a:t>
            </a:r>
            <a:r>
              <a:rPr/>
              <a:t> </a:t>
            </a:r>
            <a:r>
              <a:rPr/>
              <a:t>answers.</a:t>
            </a:r>
            <a:r>
              <a:rPr/>
              <a:t> </a:t>
            </a:r>
            <a:r>
              <a:rPr/>
              <a:t>Sometimes</a:t>
            </a:r>
            <a:r>
              <a:rPr/>
              <a:t> </a:t>
            </a:r>
            <a:r>
              <a:rPr/>
              <a:t>bar</a:t>
            </a:r>
            <a:r>
              <a:rPr/>
              <a:t> </a:t>
            </a:r>
            <a:r>
              <a:rPr/>
              <a:t>charts</a:t>
            </a:r>
            <a:r>
              <a:rPr/>
              <a:t> </a:t>
            </a:r>
            <a:r>
              <a:rPr/>
              <a:t>give</a:t>
            </a:r>
            <a:r>
              <a:rPr/>
              <a:t> </a:t>
            </a:r>
            <a:r>
              <a:rPr/>
              <a:t>faster</a:t>
            </a:r>
            <a:r>
              <a:rPr/>
              <a:t> </a:t>
            </a:r>
            <a:r>
              <a:rPr/>
              <a:t>and</a:t>
            </a:r>
            <a:r>
              <a:rPr/>
              <a:t> </a:t>
            </a:r>
            <a:r>
              <a:rPr/>
              <a:t>more</a:t>
            </a:r>
            <a:r>
              <a:rPr/>
              <a:t> </a:t>
            </a:r>
            <a:r>
              <a:rPr/>
              <a:t>accurate</a:t>
            </a:r>
            <a:r>
              <a:rPr/>
              <a:t> </a:t>
            </a:r>
            <a:r>
              <a:rPr/>
              <a:t>answers.</a:t>
            </a:r>
            <a:r>
              <a:rPr/>
              <a:t> </a:t>
            </a:r>
            <a:r>
              <a:rPr/>
              <a:t>It</a:t>
            </a:r>
            <a:r>
              <a:rPr/>
              <a:t> </a:t>
            </a:r>
            <a:r>
              <a:rPr/>
              <a:t>turns</a:t>
            </a:r>
            <a:r>
              <a:rPr/>
              <a:t> </a:t>
            </a:r>
            <a:r>
              <a:rPr/>
              <a:t>out</a:t>
            </a:r>
            <a:r>
              <a:rPr/>
              <a:t> </a:t>
            </a:r>
            <a:r>
              <a:rPr/>
              <a:t>that</a:t>
            </a:r>
            <a:r>
              <a:rPr/>
              <a:t> </a:t>
            </a:r>
            <a:r>
              <a:rPr/>
              <a:t>the</a:t>
            </a:r>
            <a:r>
              <a:rPr/>
              <a:t> </a:t>
            </a:r>
            <a:r>
              <a:rPr/>
              <a:t>results</a:t>
            </a:r>
            <a:r>
              <a:rPr/>
              <a:t> </a:t>
            </a:r>
            <a:r>
              <a:rPr/>
              <a:t>match</a:t>
            </a:r>
            <a:r>
              <a:rPr/>
              <a:t> </a:t>
            </a:r>
            <a:r>
              <a:rPr/>
              <a:t>up</a:t>
            </a:r>
            <a:r>
              <a:rPr/>
              <a:t> </a:t>
            </a:r>
            <a:r>
              <a:rPr/>
              <a:t>nicely</a:t>
            </a:r>
            <a:r>
              <a:rPr/>
              <a:t> </a:t>
            </a:r>
            <a:r>
              <a:rPr/>
              <a:t>with</a:t>
            </a:r>
            <a:r>
              <a:rPr/>
              <a:t> </a:t>
            </a:r>
            <a:r>
              <a:rPr/>
              <a:t>what</a:t>
            </a:r>
            <a:r>
              <a:rPr/>
              <a:t> </a:t>
            </a:r>
            <a:r>
              <a:rPr/>
              <a:t>we</a:t>
            </a:r>
            <a:r>
              <a:rPr/>
              <a:t> </a:t>
            </a:r>
            <a:r>
              <a:rPr/>
              <a:t>know</a:t>
            </a:r>
            <a:r>
              <a:rPr/>
              <a:t> </a:t>
            </a:r>
            <a:r>
              <a:rPr/>
              <a:t>about</a:t>
            </a:r>
            <a:r>
              <a:rPr/>
              <a:t> </a:t>
            </a:r>
            <a:r>
              <a:rPr/>
              <a:t>the</a:t>
            </a:r>
            <a:r>
              <a:rPr/>
              <a:t> </a:t>
            </a:r>
            <a:r>
              <a:rPr/>
              <a:t>psychology</a:t>
            </a:r>
            <a:r>
              <a:rPr/>
              <a:t> </a:t>
            </a:r>
            <a:r>
              <a:rPr/>
              <a:t>of</a:t>
            </a:r>
            <a:r>
              <a:rPr/>
              <a:t> </a:t>
            </a:r>
            <a:r>
              <a:rPr/>
              <a:t>perception.</a:t>
            </a:r>
          </a:p>
        </p:txBody>
      </p:sp>
      <p:sp>
        <p:nvSpPr>
          <p:cNvPr id="4" name="Slide Number Placeholder 3"/>
          <p:cNvSpPr>
            <a:spLocks noGrp="1"/>
          </p:cNvSpPr>
          <p:nvPr>
            <p:ph type="sldNum" sz="quarter" idx="10"/>
          </p:nvPr>
        </p:nvSpPr>
        <p:spPr/>
        <p:txBody>
          <a:bodyPr/>
          <a:lstStyle/>
          <a:p>
            <a:fld id="{18BDFEC3-8487-43E8-A154-7C12CBC1FFF2}" type="slidenum">
              <a:rPr lang="en-US"/>
              <a:t>33</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position</a:t>
            </a:r>
            <a:r>
              <a:rPr/>
              <a:t> </a:t>
            </a:r>
            <a:r>
              <a:rPr/>
              <a:t>means</a:t>
            </a:r>
            <a:r>
              <a:rPr/>
              <a:t> </a:t>
            </a:r>
            <a:r>
              <a:rPr/>
              <a:t>the</a:t>
            </a:r>
            <a:r>
              <a:rPr/>
              <a:t> </a:t>
            </a:r>
            <a:r>
              <a:rPr/>
              <a:t>vertical</a:t>
            </a:r>
            <a:r>
              <a:rPr/>
              <a:t> </a:t>
            </a:r>
            <a:r>
              <a:rPr/>
              <a:t>or</a:t>
            </a:r>
            <a:r>
              <a:rPr/>
              <a:t> </a:t>
            </a:r>
            <a:r>
              <a:rPr/>
              <a:t>horizontal</a:t>
            </a:r>
            <a:r>
              <a:rPr/>
              <a:t> </a:t>
            </a:r>
            <a:r>
              <a:rPr/>
              <a:t>location.</a:t>
            </a:r>
            <a:r>
              <a:rPr/>
              <a:t> </a:t>
            </a:r>
            <a:r>
              <a:rPr/>
              <a:t>Does</a:t>
            </a:r>
            <a:r>
              <a:rPr/>
              <a:t> </a:t>
            </a:r>
            <a:r>
              <a:rPr/>
              <a:t>the</a:t>
            </a:r>
            <a:r>
              <a:rPr/>
              <a:t> </a:t>
            </a:r>
            <a:r>
              <a:rPr/>
              <a:t>first</a:t>
            </a:r>
            <a:r>
              <a:rPr/>
              <a:t> </a:t>
            </a:r>
            <a:r>
              <a:rPr/>
              <a:t>yellow</a:t>
            </a:r>
            <a:r>
              <a:rPr/>
              <a:t> </a:t>
            </a:r>
            <a:r>
              <a:rPr/>
              <a:t>bar</a:t>
            </a:r>
            <a:r>
              <a:rPr/>
              <a:t> </a:t>
            </a:r>
            <a:r>
              <a:rPr/>
              <a:t>in</a:t>
            </a:r>
            <a:r>
              <a:rPr/>
              <a:t> </a:t>
            </a:r>
            <a:r>
              <a:rPr/>
              <a:t>1931</a:t>
            </a:r>
            <a:r>
              <a:rPr/>
              <a:t> </a:t>
            </a:r>
            <a:r>
              <a:rPr/>
              <a:t>(Glabron</a:t>
            </a:r>
            <a:r>
              <a:rPr/>
              <a:t> </a:t>
            </a:r>
            <a:r>
              <a:rPr/>
              <a:t>seeds</a:t>
            </a:r>
            <a:r>
              <a:rPr/>
              <a:t> </a:t>
            </a:r>
            <a:r>
              <a:rPr/>
              <a:t>planted</a:t>
            </a:r>
            <a:r>
              <a:rPr/>
              <a:t> </a:t>
            </a:r>
            <a:r>
              <a:rPr/>
              <a:t>in</a:t>
            </a:r>
            <a:r>
              <a:rPr/>
              <a:t> </a:t>
            </a:r>
            <a:r>
              <a:rPr/>
              <a:t>Wasica)</a:t>
            </a:r>
            <a:r>
              <a:rPr/>
              <a:t> </a:t>
            </a:r>
            <a:r>
              <a:rPr/>
              <a:t>extend</a:t>
            </a:r>
            <a:r>
              <a:rPr/>
              <a:t> </a:t>
            </a:r>
            <a:r>
              <a:rPr/>
              <a:t>further</a:t>
            </a:r>
            <a:r>
              <a:rPr/>
              <a:t> </a:t>
            </a:r>
            <a:r>
              <a:rPr/>
              <a:t>to</a:t>
            </a:r>
            <a:r>
              <a:rPr/>
              <a:t> </a:t>
            </a:r>
            <a:r>
              <a:rPr/>
              <a:t>the</a:t>
            </a:r>
            <a:r>
              <a:rPr/>
              <a:t> </a:t>
            </a:r>
            <a:r>
              <a:rPr/>
              <a:t>right</a:t>
            </a:r>
            <a:r>
              <a:rPr/>
              <a:t> </a:t>
            </a:r>
            <a:r>
              <a:rPr/>
              <a:t>than</a:t>
            </a:r>
            <a:r>
              <a:rPr/>
              <a:t> </a:t>
            </a:r>
            <a:r>
              <a:rPr/>
              <a:t>the</a:t>
            </a:r>
            <a:r>
              <a:rPr/>
              <a:t> </a:t>
            </a:r>
            <a:r>
              <a:rPr/>
              <a:t>last</a:t>
            </a:r>
            <a:r>
              <a:rPr/>
              <a:t> </a:t>
            </a:r>
            <a:r>
              <a:rPr/>
              <a:t>yellow</a:t>
            </a:r>
            <a:r>
              <a:rPr/>
              <a:t> </a:t>
            </a:r>
            <a:r>
              <a:rPr/>
              <a:t>bar</a:t>
            </a:r>
            <a:r>
              <a:rPr/>
              <a:t> </a:t>
            </a:r>
            <a:r>
              <a:rPr/>
              <a:t>(Wisconsin</a:t>
            </a:r>
            <a:r>
              <a:rPr/>
              <a:t> </a:t>
            </a:r>
            <a:r>
              <a:rPr/>
              <a:t>No. 38</a:t>
            </a:r>
            <a:r>
              <a:rPr/>
              <a:t> </a:t>
            </a:r>
            <a:r>
              <a:rPr/>
              <a:t>seeds</a:t>
            </a:r>
            <a:r>
              <a:rPr/>
              <a:t> </a:t>
            </a:r>
            <a:r>
              <a:rPr/>
              <a:t>planted</a:t>
            </a:r>
            <a:r>
              <a:rPr/>
              <a:t> </a:t>
            </a:r>
            <a:r>
              <a:rPr/>
              <a:t>in</a:t>
            </a:r>
            <a:r>
              <a:rPr/>
              <a:t> </a:t>
            </a:r>
            <a:r>
              <a:rPr/>
              <a:t>Wasica)?</a:t>
            </a:r>
          </a:p>
        </p:txBody>
      </p:sp>
      <p:sp>
        <p:nvSpPr>
          <p:cNvPr id="4" name="Slide Number Placeholder 3"/>
          <p:cNvSpPr>
            <a:spLocks noGrp="1"/>
          </p:cNvSpPr>
          <p:nvPr>
            <p:ph type="sldNum" sz="quarter" idx="10"/>
          </p:nvPr>
        </p:nvSpPr>
        <p:spPr/>
        <p:txBody>
          <a:bodyPr/>
          <a:lstStyle/>
          <a:p>
            <a:fld id="{18BDFEC3-8487-43E8-A154-7C12CBC1FFF2}" type="slidenum">
              <a:rPr lang="en-US"/>
              <a:t>35</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length</a:t>
            </a:r>
            <a:r>
              <a:rPr/>
              <a:t> </a:t>
            </a:r>
            <a:r>
              <a:rPr/>
              <a:t>means</a:t>
            </a:r>
            <a:r>
              <a:rPr/>
              <a:t> </a:t>
            </a:r>
            <a:r>
              <a:rPr/>
              <a:t>either</a:t>
            </a:r>
            <a:r>
              <a:rPr/>
              <a:t> </a:t>
            </a:r>
            <a:r>
              <a:rPr/>
              <a:t>the</a:t>
            </a:r>
            <a:r>
              <a:rPr/>
              <a:t> </a:t>
            </a:r>
            <a:r>
              <a:rPr/>
              <a:t>width</a:t>
            </a:r>
            <a:r>
              <a:rPr/>
              <a:t> </a:t>
            </a:r>
            <a:r>
              <a:rPr/>
              <a:t>or</a:t>
            </a:r>
            <a:r>
              <a:rPr/>
              <a:t> </a:t>
            </a:r>
            <a:r>
              <a:rPr/>
              <a:t>the</a:t>
            </a:r>
            <a:r>
              <a:rPr/>
              <a:t> </a:t>
            </a:r>
            <a:r>
              <a:rPr/>
              <a:t>height.</a:t>
            </a:r>
            <a:r>
              <a:rPr/>
              <a:t> </a:t>
            </a:r>
            <a:r>
              <a:rPr/>
              <a:t>Does</a:t>
            </a:r>
            <a:r>
              <a:rPr/>
              <a:t> </a:t>
            </a:r>
            <a:r>
              <a:rPr/>
              <a:t>the</a:t>
            </a:r>
            <a:r>
              <a:rPr/>
              <a:t> </a:t>
            </a:r>
            <a:r>
              <a:rPr/>
              <a:t>first</a:t>
            </a:r>
            <a:r>
              <a:rPr/>
              <a:t> </a:t>
            </a:r>
            <a:r>
              <a:rPr/>
              <a:t>green</a:t>
            </a:r>
            <a:r>
              <a:rPr/>
              <a:t> </a:t>
            </a:r>
            <a:r>
              <a:rPr/>
              <a:t>bar</a:t>
            </a:r>
            <a:r>
              <a:rPr/>
              <a:t> </a:t>
            </a:r>
            <a:r>
              <a:rPr/>
              <a:t>in</a:t>
            </a:r>
            <a:r>
              <a:rPr/>
              <a:t> </a:t>
            </a:r>
            <a:r>
              <a:rPr/>
              <a:t>1931</a:t>
            </a:r>
            <a:r>
              <a:rPr/>
              <a:t> </a:t>
            </a:r>
            <a:r>
              <a:rPr/>
              <a:t>(Glabron</a:t>
            </a:r>
            <a:r>
              <a:rPr/>
              <a:t> </a:t>
            </a:r>
            <a:r>
              <a:rPr/>
              <a:t>seeds</a:t>
            </a:r>
            <a:r>
              <a:rPr/>
              <a:t> </a:t>
            </a:r>
            <a:r>
              <a:rPr/>
              <a:t>planted</a:t>
            </a:r>
            <a:r>
              <a:rPr/>
              <a:t> </a:t>
            </a:r>
            <a:r>
              <a:rPr/>
              <a:t>in</a:t>
            </a:r>
            <a:r>
              <a:rPr/>
              <a:t> </a:t>
            </a:r>
            <a:r>
              <a:rPr/>
              <a:t>University</a:t>
            </a:r>
            <a:r>
              <a:rPr/>
              <a:t> </a:t>
            </a:r>
            <a:r>
              <a:rPr/>
              <a:t>Farm)</a:t>
            </a:r>
            <a:r>
              <a:rPr/>
              <a:t> </a:t>
            </a:r>
            <a:r>
              <a:rPr/>
              <a:t>extend</a:t>
            </a:r>
            <a:r>
              <a:rPr/>
              <a:t> </a:t>
            </a:r>
            <a:r>
              <a:rPr/>
              <a:t>further</a:t>
            </a:r>
            <a:r>
              <a:rPr/>
              <a:t> </a:t>
            </a:r>
            <a:r>
              <a:rPr/>
              <a:t>to</a:t>
            </a:r>
            <a:r>
              <a:rPr/>
              <a:t> </a:t>
            </a:r>
            <a:r>
              <a:rPr/>
              <a:t>the</a:t>
            </a:r>
            <a:r>
              <a:rPr/>
              <a:t> </a:t>
            </a:r>
            <a:r>
              <a:rPr/>
              <a:t>right</a:t>
            </a:r>
            <a:r>
              <a:rPr/>
              <a:t> </a:t>
            </a:r>
            <a:r>
              <a:rPr/>
              <a:t>than</a:t>
            </a:r>
            <a:r>
              <a:rPr/>
              <a:t> </a:t>
            </a:r>
            <a:r>
              <a:rPr/>
              <a:t>the</a:t>
            </a:r>
            <a:r>
              <a:rPr/>
              <a:t> </a:t>
            </a:r>
            <a:r>
              <a:rPr/>
              <a:t>last</a:t>
            </a:r>
            <a:r>
              <a:rPr/>
              <a:t> </a:t>
            </a:r>
            <a:r>
              <a:rPr/>
              <a:t>yellow</a:t>
            </a:r>
            <a:r>
              <a:rPr/>
              <a:t> </a:t>
            </a:r>
            <a:r>
              <a:rPr/>
              <a:t>bar</a:t>
            </a:r>
            <a:r>
              <a:rPr/>
              <a:t> </a:t>
            </a:r>
            <a:r>
              <a:rPr/>
              <a:t>(Wisconsin</a:t>
            </a:r>
            <a:r>
              <a:rPr/>
              <a:t> </a:t>
            </a:r>
            <a:r>
              <a:rPr/>
              <a:t>No. 38</a:t>
            </a:r>
            <a:r>
              <a:rPr/>
              <a:t> </a:t>
            </a:r>
            <a:r>
              <a:rPr/>
              <a:t>seeds</a:t>
            </a:r>
            <a:r>
              <a:rPr/>
              <a:t> </a:t>
            </a:r>
            <a:r>
              <a:rPr/>
              <a:t>planted</a:t>
            </a:r>
            <a:r>
              <a:rPr/>
              <a:t> </a:t>
            </a:r>
            <a:r>
              <a:rPr/>
              <a:t>in</a:t>
            </a:r>
            <a:r>
              <a:rPr/>
              <a:t> </a:t>
            </a:r>
            <a:r>
              <a:rPr/>
              <a:t>Crookston)?</a:t>
            </a:r>
          </a:p>
        </p:txBody>
      </p:sp>
      <p:sp>
        <p:nvSpPr>
          <p:cNvPr id="4" name="Slide Number Placeholder 3"/>
          <p:cNvSpPr>
            <a:spLocks noGrp="1"/>
          </p:cNvSpPr>
          <p:nvPr>
            <p:ph type="sldNum" sz="quarter" idx="10"/>
          </p:nvPr>
        </p:nvSpPr>
        <p:spPr/>
        <p:txBody>
          <a:bodyPr/>
          <a:lstStyle/>
          <a:p>
            <a:fld id="{18BDFEC3-8487-43E8-A154-7C12CBC1FFF2}" type="slidenum">
              <a:rPr lang="en-US"/>
              <a:t>36</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To</a:t>
            </a:r>
            <a:r>
              <a:rPr/>
              <a:t> </a:t>
            </a:r>
            <a:r>
              <a:rPr/>
              <a:t>understand</a:t>
            </a:r>
            <a:r>
              <a:rPr/>
              <a:t> </a:t>
            </a:r>
            <a:r>
              <a:rPr/>
              <a:t>scanning,</a:t>
            </a:r>
            <a:r>
              <a:rPr/>
              <a:t> </a:t>
            </a:r>
            <a:r>
              <a:rPr/>
              <a:t>think</a:t>
            </a:r>
            <a:r>
              <a:rPr/>
              <a:t> </a:t>
            </a:r>
            <a:r>
              <a:rPr/>
              <a:t>of</a:t>
            </a:r>
            <a:r>
              <a:rPr/>
              <a:t> </a:t>
            </a:r>
            <a:r>
              <a:rPr/>
              <a:t>a</a:t>
            </a:r>
            <a:r>
              <a:rPr/>
              <a:t> </a:t>
            </a:r>
            <a:r>
              <a:rPr/>
              <a:t>gas</a:t>
            </a:r>
            <a:r>
              <a:rPr/>
              <a:t> </a:t>
            </a:r>
            <a:r>
              <a:rPr/>
              <a:t>gauge.</a:t>
            </a:r>
            <a:r>
              <a:rPr/>
              <a:t> </a:t>
            </a:r>
            <a:r>
              <a:rPr/>
              <a:t>Usually</a:t>
            </a:r>
            <a:r>
              <a:rPr/>
              <a:t> </a:t>
            </a:r>
            <a:r>
              <a:rPr/>
              <a:t>it</a:t>
            </a:r>
            <a:r>
              <a:rPr/>
              <a:t> </a:t>
            </a:r>
            <a:r>
              <a:rPr/>
              <a:t>is</a:t>
            </a:r>
            <a:r>
              <a:rPr/>
              <a:t> </a:t>
            </a:r>
            <a:r>
              <a:rPr/>
              <a:t>a</a:t>
            </a:r>
            <a:r>
              <a:rPr/>
              <a:t> </a:t>
            </a:r>
            <a:r>
              <a:rPr/>
              <a:t>semicircular</a:t>
            </a:r>
            <a:r>
              <a:rPr/>
              <a:t> </a:t>
            </a:r>
            <a:r>
              <a:rPr/>
              <a:t>dial,</a:t>
            </a:r>
            <a:r>
              <a:rPr/>
              <a:t> </a:t>
            </a:r>
            <a:r>
              <a:rPr/>
              <a:t>but</a:t>
            </a:r>
            <a:r>
              <a:rPr/>
              <a:t> </a:t>
            </a:r>
            <a:r>
              <a:rPr/>
              <a:t>let’s</a:t>
            </a:r>
            <a:r>
              <a:rPr/>
              <a:t> </a:t>
            </a:r>
            <a:r>
              <a:rPr/>
              <a:t>set</a:t>
            </a:r>
            <a:r>
              <a:rPr/>
              <a:t> </a:t>
            </a:r>
            <a:r>
              <a:rPr/>
              <a:t>up</a:t>
            </a:r>
            <a:r>
              <a:rPr/>
              <a:t> </a:t>
            </a:r>
            <a:r>
              <a:rPr/>
              <a:t>the</a:t>
            </a:r>
            <a:r>
              <a:rPr/>
              <a:t> </a:t>
            </a:r>
            <a:r>
              <a:rPr/>
              <a:t>gas</a:t>
            </a:r>
            <a:r>
              <a:rPr/>
              <a:t> </a:t>
            </a:r>
            <a:r>
              <a:rPr/>
              <a:t>gauge</a:t>
            </a:r>
            <a:r>
              <a:rPr/>
              <a:t> </a:t>
            </a:r>
            <a:r>
              <a:rPr/>
              <a:t>as</a:t>
            </a:r>
            <a:r>
              <a:rPr/>
              <a:t> </a:t>
            </a:r>
            <a:r>
              <a:rPr/>
              <a:t>a</a:t>
            </a:r>
            <a:r>
              <a:rPr/>
              <a:t> </a:t>
            </a:r>
            <a:r>
              <a:rPr/>
              <a:t>rectangle.</a:t>
            </a:r>
            <a:r>
              <a:rPr/>
              <a:t> </a:t>
            </a:r>
            <a:r>
              <a:rPr/>
              <a:t>If</a:t>
            </a:r>
            <a:r>
              <a:rPr/>
              <a:t> </a:t>
            </a:r>
            <a:r>
              <a:rPr/>
              <a:t>the</a:t>
            </a:r>
            <a:r>
              <a:rPr/>
              <a:t> </a:t>
            </a:r>
            <a:r>
              <a:rPr/>
              <a:t>level</a:t>
            </a:r>
            <a:r>
              <a:rPr/>
              <a:t> </a:t>
            </a:r>
            <a:r>
              <a:rPr/>
              <a:t>is</a:t>
            </a:r>
            <a:r>
              <a:rPr/>
              <a:t> </a:t>
            </a:r>
            <a:r>
              <a:rPr/>
              <a:t>at</a:t>
            </a:r>
            <a:r>
              <a:rPr/>
              <a:t> </a:t>
            </a:r>
            <a:r>
              <a:rPr/>
              <a:t>the</a:t>
            </a:r>
            <a:r>
              <a:rPr/>
              <a:t> </a:t>
            </a:r>
            <a:r>
              <a:rPr/>
              <a:t>top,</a:t>
            </a:r>
            <a:r>
              <a:rPr/>
              <a:t> </a:t>
            </a:r>
            <a:r>
              <a:rPr/>
              <a:t>you</a:t>
            </a:r>
            <a:r>
              <a:rPr/>
              <a:t> </a:t>
            </a:r>
            <a:r>
              <a:rPr/>
              <a:t>have</a:t>
            </a:r>
            <a:r>
              <a:rPr/>
              <a:t> </a:t>
            </a:r>
            <a:r>
              <a:rPr/>
              <a:t>a</a:t>
            </a:r>
            <a:r>
              <a:rPr/>
              <a:t> </a:t>
            </a:r>
            <a:r>
              <a:rPr/>
              <a:t>full</a:t>
            </a:r>
            <a:r>
              <a:rPr/>
              <a:t> </a:t>
            </a:r>
            <a:r>
              <a:rPr/>
              <a:t>tank.</a:t>
            </a:r>
            <a:r>
              <a:rPr/>
              <a:t> </a:t>
            </a:r>
            <a:r>
              <a:rPr/>
              <a:t>If</a:t>
            </a:r>
            <a:r>
              <a:rPr/>
              <a:t> </a:t>
            </a:r>
            <a:r>
              <a:rPr/>
              <a:t>the</a:t>
            </a:r>
            <a:r>
              <a:rPr/>
              <a:t> </a:t>
            </a:r>
            <a:r>
              <a:rPr/>
              <a:t>level</a:t>
            </a:r>
            <a:r>
              <a:rPr/>
              <a:t> </a:t>
            </a:r>
            <a:r>
              <a:rPr/>
              <a:t>is</a:t>
            </a:r>
            <a:r>
              <a:rPr/>
              <a:t> </a:t>
            </a:r>
            <a:r>
              <a:rPr/>
              <a:t>at</a:t>
            </a:r>
            <a:r>
              <a:rPr/>
              <a:t> </a:t>
            </a:r>
            <a:r>
              <a:rPr/>
              <a:t>the</a:t>
            </a:r>
            <a:r>
              <a:rPr/>
              <a:t> </a:t>
            </a:r>
            <a:r>
              <a:rPr/>
              <a:t>bottom,</a:t>
            </a:r>
            <a:r>
              <a:rPr/>
              <a:t> </a:t>
            </a:r>
            <a:r>
              <a:rPr/>
              <a:t>you</a:t>
            </a:r>
            <a:r>
              <a:rPr/>
              <a:t> </a:t>
            </a:r>
            <a:r>
              <a:rPr/>
              <a:t>have</a:t>
            </a:r>
            <a:r>
              <a:rPr/>
              <a:t> </a:t>
            </a:r>
            <a:r>
              <a:rPr/>
              <a:t>an</a:t>
            </a:r>
            <a:r>
              <a:rPr/>
              <a:t> </a:t>
            </a:r>
            <a:r>
              <a:rPr/>
              <a:t>empty</a:t>
            </a:r>
            <a:r>
              <a:rPr/>
              <a:t> </a:t>
            </a:r>
            <a:r>
              <a:rPr/>
              <a:t>tank.</a:t>
            </a:r>
            <a:r>
              <a:rPr/>
              <a:t> </a:t>
            </a:r>
            <a:r>
              <a:rPr/>
              <a:t>This</a:t>
            </a:r>
            <a:r>
              <a:rPr/>
              <a:t> </a:t>
            </a:r>
            <a:r>
              <a:rPr/>
              <a:t>gauge</a:t>
            </a:r>
            <a:r>
              <a:rPr/>
              <a:t> </a:t>
            </a:r>
            <a:r>
              <a:rPr/>
              <a:t>shows</a:t>
            </a:r>
            <a:r>
              <a:rPr/>
              <a:t> </a:t>
            </a:r>
            <a:r>
              <a:rPr/>
              <a:t>a</a:t>
            </a:r>
            <a:r>
              <a:rPr/>
              <a:t> </a:t>
            </a:r>
            <a:r>
              <a:rPr/>
              <a:t>tank</a:t>
            </a:r>
            <a:r>
              <a:rPr/>
              <a:t> </a:t>
            </a:r>
            <a:r>
              <a:rPr/>
              <a:t>that</a:t>
            </a:r>
            <a:r>
              <a:rPr/>
              <a:t> </a:t>
            </a:r>
            <a:r>
              <a:rPr/>
              <a:t>is</a:t>
            </a:r>
            <a:r>
              <a:rPr/>
              <a:t> </a:t>
            </a:r>
            <a:r>
              <a:rPr/>
              <a:t>65%</a:t>
            </a:r>
            <a:r>
              <a:rPr/>
              <a:t> </a:t>
            </a:r>
            <a:r>
              <a:rPr/>
              <a:t>full.</a:t>
            </a:r>
            <a:r>
              <a:rPr/>
              <a:t> </a:t>
            </a:r>
            <a:r>
              <a:rPr/>
              <a:t>Trust</a:t>
            </a:r>
            <a:r>
              <a:rPr/>
              <a:t> </a:t>
            </a:r>
            <a:r>
              <a:rPr/>
              <a:t>me,</a:t>
            </a:r>
            <a:r>
              <a:rPr/>
              <a:t> </a:t>
            </a:r>
            <a:r>
              <a:rPr/>
              <a:t>I</a:t>
            </a:r>
            <a:r>
              <a:rPr/>
              <a:t> </a:t>
            </a:r>
            <a:r>
              <a:rPr/>
              <a:t>drew</a:t>
            </a:r>
            <a:r>
              <a:rPr/>
              <a:t> </a:t>
            </a:r>
            <a:r>
              <a:rPr/>
              <a:t>the</a:t>
            </a:r>
            <a:r>
              <a:rPr/>
              <a:t> </a:t>
            </a:r>
            <a:r>
              <a:rPr/>
              <a:t>gauge.</a:t>
            </a:r>
            <a:r>
              <a:rPr/>
              <a:t> </a:t>
            </a:r>
            <a:r>
              <a:rPr/>
              <a:t>It</a:t>
            </a:r>
            <a:r>
              <a:rPr/>
              <a:t> </a:t>
            </a:r>
            <a:r>
              <a:rPr/>
              <a:t>is</a:t>
            </a:r>
            <a:r>
              <a:rPr/>
              <a:t> </a:t>
            </a:r>
            <a:r>
              <a:rPr/>
              <a:t>at</a:t>
            </a:r>
            <a:r>
              <a:rPr/>
              <a:t> </a:t>
            </a:r>
            <a:r>
              <a:rPr/>
              <a:t>65%.</a:t>
            </a:r>
            <a:r>
              <a:rPr/>
              <a:t> </a:t>
            </a:r>
            <a:r>
              <a:rPr/>
              <a:t>Now</a:t>
            </a:r>
            <a:r>
              <a:rPr/>
              <a:t> </a:t>
            </a:r>
            <a:r>
              <a:rPr/>
              <a:t>how</a:t>
            </a:r>
            <a:r>
              <a:rPr/>
              <a:t> </a:t>
            </a:r>
            <a:r>
              <a:rPr/>
              <a:t>would</a:t>
            </a:r>
            <a:r>
              <a:rPr/>
              <a:t> </a:t>
            </a:r>
            <a:r>
              <a:rPr/>
              <a:t>you</a:t>
            </a:r>
            <a:r>
              <a:rPr/>
              <a:t> </a:t>
            </a:r>
            <a:r>
              <a:rPr/>
              <a:t>estimate</a:t>
            </a:r>
            <a:r>
              <a:rPr/>
              <a:t> </a:t>
            </a:r>
            <a:r>
              <a:rPr/>
              <a:t>the</a:t>
            </a:r>
            <a:r>
              <a:rPr/>
              <a:t> </a:t>
            </a:r>
            <a:r>
              <a:rPr/>
              <a:t>gas</a:t>
            </a:r>
            <a:r>
              <a:rPr/>
              <a:t> </a:t>
            </a:r>
            <a:r>
              <a:rPr/>
              <a:t>level?</a:t>
            </a:r>
          </a:p>
          <a:p>
            <a:pPr lvl="0" marL="0" indent="0">
              <a:buNone/>
            </a:pPr>
          </a:p>
          <a:p>
            <a:pPr lvl="0" marL="0" indent="0">
              <a:buNone/>
            </a:pPr>
            <a:r>
              <a:rPr/>
              <a:t>You</a:t>
            </a:r>
            <a:r>
              <a:rPr/>
              <a:t> </a:t>
            </a:r>
            <a:r>
              <a:rPr/>
              <a:t>would</a:t>
            </a:r>
            <a:r>
              <a:rPr/>
              <a:t> </a:t>
            </a:r>
            <a:r>
              <a:rPr/>
              <a:t>take</a:t>
            </a:r>
            <a:r>
              <a:rPr/>
              <a:t> </a:t>
            </a:r>
            <a:r>
              <a:rPr/>
              <a:t>a</a:t>
            </a:r>
            <a:r>
              <a:rPr/>
              <a:t> </a:t>
            </a:r>
            <a:r>
              <a:rPr/>
              <a:t>mental</a:t>
            </a:r>
            <a:r>
              <a:rPr/>
              <a:t> </a:t>
            </a:r>
            <a:r>
              <a:rPr/>
              <a:t>tape</a:t>
            </a:r>
            <a:r>
              <a:rPr/>
              <a:t> </a:t>
            </a:r>
            <a:r>
              <a:rPr/>
              <a:t>measure,</a:t>
            </a:r>
            <a:r>
              <a:rPr/>
              <a:t> </a:t>
            </a:r>
            <a:r>
              <a:rPr/>
              <a:t>starting</a:t>
            </a:r>
            <a:r>
              <a:rPr/>
              <a:t> </a:t>
            </a:r>
            <a:r>
              <a:rPr/>
              <a:t>at</a:t>
            </a:r>
            <a:r>
              <a:rPr/>
              <a:t> </a:t>
            </a:r>
            <a:r>
              <a:rPr/>
              <a:t>the</a:t>
            </a:r>
            <a:r>
              <a:rPr/>
              <a:t> </a:t>
            </a:r>
            <a:r>
              <a:rPr/>
              <a:t>bottom</a:t>
            </a:r>
            <a:r>
              <a:rPr/>
              <a:t> </a:t>
            </a:r>
            <a:r>
              <a:rPr/>
              <a:t>and</a:t>
            </a:r>
            <a:r>
              <a:rPr/>
              <a:t> </a:t>
            </a:r>
            <a:r>
              <a:rPr/>
              <a:t>measure</a:t>
            </a:r>
            <a:r>
              <a:rPr/>
              <a:t> </a:t>
            </a:r>
            <a:r>
              <a:rPr/>
              <a:t>up</a:t>
            </a:r>
            <a:r>
              <a:rPr/>
              <a:t> </a:t>
            </a:r>
            <a:r>
              <a:rPr/>
              <a:t>to</a:t>
            </a:r>
            <a:r>
              <a:rPr/>
              <a:t> </a:t>
            </a:r>
            <a:r>
              <a:rPr/>
              <a:t>where</a:t>
            </a:r>
            <a:r>
              <a:rPr/>
              <a:t> </a:t>
            </a:r>
            <a:r>
              <a:rPr/>
              <a:t>the</a:t>
            </a:r>
            <a:r>
              <a:rPr/>
              <a:t> </a:t>
            </a:r>
            <a:r>
              <a:rPr/>
              <a:t>black</a:t>
            </a:r>
            <a:r>
              <a:rPr/>
              <a:t> </a:t>
            </a:r>
            <a:r>
              <a:rPr/>
              <a:t>box</a:t>
            </a:r>
            <a:r>
              <a:rPr/>
              <a:t> </a:t>
            </a:r>
            <a:r>
              <a:rPr/>
              <a:t>ends.</a:t>
            </a:r>
          </a:p>
          <a:p>
            <a:pPr lvl="0" marL="0" indent="0">
              <a:buNone/>
            </a:pPr>
          </a:p>
          <a:p>
            <a:pPr lvl="0" marL="0" indent="0">
              <a:buNone/>
            </a:pPr>
            <a:r>
              <a:rPr/>
              <a:t>Now</a:t>
            </a:r>
            <a:r>
              <a:rPr/>
              <a:t> </a:t>
            </a:r>
            <a:r>
              <a:rPr/>
              <a:t>if</a:t>
            </a:r>
            <a:r>
              <a:rPr/>
              <a:t> </a:t>
            </a:r>
            <a:r>
              <a:rPr/>
              <a:t>you</a:t>
            </a:r>
            <a:r>
              <a:rPr/>
              <a:t> </a:t>
            </a:r>
            <a:r>
              <a:rPr/>
              <a:t>were</a:t>
            </a:r>
            <a:r>
              <a:rPr/>
              <a:t> </a:t>
            </a:r>
            <a:r>
              <a:rPr/>
              <a:t>smart,</a:t>
            </a:r>
            <a:r>
              <a:rPr/>
              <a:t> </a:t>
            </a:r>
            <a:r>
              <a:rPr/>
              <a:t>you’d</a:t>
            </a:r>
            <a:r>
              <a:rPr/>
              <a:t> </a:t>
            </a:r>
            <a:r>
              <a:rPr/>
              <a:t>start</a:t>
            </a:r>
            <a:r>
              <a:rPr/>
              <a:t> </a:t>
            </a:r>
            <a:r>
              <a:rPr/>
              <a:t>at</a:t>
            </a:r>
            <a:r>
              <a:rPr/>
              <a:t> </a:t>
            </a:r>
            <a:r>
              <a:rPr/>
              <a:t>the</a:t>
            </a:r>
            <a:r>
              <a:rPr/>
              <a:t> </a:t>
            </a:r>
            <a:r>
              <a:rPr/>
              <a:t>top</a:t>
            </a:r>
            <a:r>
              <a:rPr/>
              <a:t> </a:t>
            </a:r>
            <a:r>
              <a:rPr/>
              <a:t>and</a:t>
            </a:r>
            <a:r>
              <a:rPr/>
              <a:t> </a:t>
            </a:r>
            <a:r>
              <a:rPr/>
              <a:t>scan</a:t>
            </a:r>
            <a:r>
              <a:rPr/>
              <a:t> </a:t>
            </a:r>
            <a:r>
              <a:rPr/>
              <a:t>downwards.</a:t>
            </a:r>
            <a:r>
              <a:rPr/>
              <a:t> </a:t>
            </a:r>
            <a:r>
              <a:rPr/>
              <a:t>Less</a:t>
            </a:r>
            <a:r>
              <a:rPr/>
              <a:t> </a:t>
            </a:r>
            <a:r>
              <a:rPr/>
              <a:t>distance</a:t>
            </a:r>
            <a:r>
              <a:rPr/>
              <a:t> </a:t>
            </a:r>
            <a:r>
              <a:rPr/>
              <a:t>means</a:t>
            </a:r>
            <a:r>
              <a:rPr/>
              <a:t> </a:t>
            </a:r>
            <a:r>
              <a:rPr/>
              <a:t>that</a:t>
            </a:r>
            <a:r>
              <a:rPr/>
              <a:t> </a:t>
            </a:r>
            <a:r>
              <a:rPr/>
              <a:t>you</a:t>
            </a:r>
            <a:r>
              <a:rPr/>
              <a:t> </a:t>
            </a:r>
            <a:r>
              <a:rPr/>
              <a:t>can</a:t>
            </a:r>
            <a:r>
              <a:rPr/>
              <a:t> </a:t>
            </a:r>
            <a:r>
              <a:rPr/>
              <a:t>do</a:t>
            </a:r>
            <a:r>
              <a:rPr/>
              <a:t> </a:t>
            </a:r>
            <a:r>
              <a:rPr/>
              <a:t>this</a:t>
            </a:r>
            <a:r>
              <a:rPr/>
              <a:t> </a:t>
            </a:r>
            <a:r>
              <a:rPr/>
              <a:t>faster</a:t>
            </a:r>
            <a:r>
              <a:rPr/>
              <a:t> </a:t>
            </a:r>
            <a:r>
              <a:rPr/>
              <a:t>and</a:t>
            </a:r>
            <a:r>
              <a:rPr/>
              <a:t> </a:t>
            </a:r>
            <a:r>
              <a:rPr/>
              <a:t>more</a:t>
            </a:r>
            <a:r>
              <a:rPr/>
              <a:t> </a:t>
            </a:r>
            <a:r>
              <a:rPr/>
              <a:t>accurately.</a:t>
            </a:r>
          </a:p>
          <a:p>
            <a:pPr lvl="0" marL="0" indent="0">
              <a:buNone/>
            </a:pPr>
          </a:p>
          <a:p>
            <a:pPr lvl="0" marL="0" indent="0">
              <a:buNone/>
            </a:pPr>
            <a:r>
              <a:rPr/>
              <a:t>Now</a:t>
            </a:r>
            <a:r>
              <a:rPr/>
              <a:t> </a:t>
            </a:r>
            <a:r>
              <a:rPr/>
              <a:t>if</a:t>
            </a:r>
            <a:r>
              <a:rPr/>
              <a:t> </a:t>
            </a:r>
            <a:r>
              <a:rPr/>
              <a:t>you</a:t>
            </a:r>
            <a:r>
              <a:rPr/>
              <a:t> </a:t>
            </a:r>
            <a:r>
              <a:rPr/>
              <a:t>were</a:t>
            </a:r>
            <a:r>
              <a:rPr/>
              <a:t> </a:t>
            </a:r>
            <a:r>
              <a:rPr/>
              <a:t>Albert</a:t>
            </a:r>
            <a:r>
              <a:rPr/>
              <a:t> </a:t>
            </a:r>
            <a:r>
              <a:rPr/>
              <a:t>Einstein,</a:t>
            </a:r>
            <a:r>
              <a:rPr/>
              <a:t> </a:t>
            </a:r>
            <a:r>
              <a:rPr/>
              <a:t>you’d</a:t>
            </a:r>
            <a:r>
              <a:rPr/>
              <a:t> </a:t>
            </a:r>
            <a:r>
              <a:rPr/>
              <a:t>split</a:t>
            </a:r>
            <a:r>
              <a:rPr/>
              <a:t> </a:t>
            </a:r>
            <a:r>
              <a:rPr/>
              <a:t>the</a:t>
            </a:r>
            <a:r>
              <a:rPr/>
              <a:t> </a:t>
            </a:r>
            <a:r>
              <a:rPr/>
              <a:t>gauge</a:t>
            </a:r>
            <a:r>
              <a:rPr/>
              <a:t> </a:t>
            </a:r>
            <a:r>
              <a:rPr/>
              <a:t>at</a:t>
            </a:r>
            <a:r>
              <a:rPr/>
              <a:t> </a:t>
            </a:r>
            <a:r>
              <a:rPr/>
              <a:t>the</a:t>
            </a:r>
            <a:r>
              <a:rPr/>
              <a:t> </a:t>
            </a:r>
            <a:r>
              <a:rPr/>
              <a:t>halfway</a:t>
            </a:r>
            <a:r>
              <a:rPr/>
              <a:t> </a:t>
            </a:r>
            <a:r>
              <a:rPr/>
              <a:t>point</a:t>
            </a:r>
            <a:r>
              <a:rPr/>
              <a:t> </a:t>
            </a:r>
            <a:r>
              <a:rPr/>
              <a:t>and</a:t>
            </a:r>
            <a:r>
              <a:rPr/>
              <a:t> </a:t>
            </a:r>
            <a:r>
              <a:rPr/>
              <a:t>measure</a:t>
            </a:r>
            <a:r>
              <a:rPr/>
              <a:t> </a:t>
            </a:r>
            <a:r>
              <a:rPr/>
              <a:t>from</a:t>
            </a:r>
            <a:r>
              <a:rPr/>
              <a:t> </a:t>
            </a:r>
            <a:r>
              <a:rPr/>
              <a:t>the</a:t>
            </a:r>
            <a:r>
              <a:rPr/>
              <a:t> </a:t>
            </a:r>
            <a:r>
              <a:rPr/>
              <a:t>halfway</a:t>
            </a:r>
            <a:r>
              <a:rPr/>
              <a:t> </a:t>
            </a:r>
            <a:r>
              <a:rPr/>
              <a:t>point</a:t>
            </a:r>
            <a:r>
              <a:rPr/>
              <a:t> </a:t>
            </a:r>
            <a:r>
              <a:rPr/>
              <a:t>to</a:t>
            </a:r>
            <a:r>
              <a:rPr/>
              <a:t> </a:t>
            </a:r>
            <a:r>
              <a:rPr/>
              <a:t>the</a:t>
            </a:r>
            <a:r>
              <a:rPr/>
              <a:t> </a:t>
            </a:r>
            <a:r>
              <a:rPr/>
              <a:t>top</a:t>
            </a:r>
            <a:r>
              <a:rPr/>
              <a:t> </a:t>
            </a:r>
            <a:r>
              <a:rPr/>
              <a:t>of</a:t>
            </a:r>
            <a:r>
              <a:rPr/>
              <a:t> </a:t>
            </a:r>
            <a:r>
              <a:rPr/>
              <a:t>the</a:t>
            </a:r>
            <a:r>
              <a:rPr/>
              <a:t> </a:t>
            </a:r>
            <a:r>
              <a:rPr/>
              <a:t>black</a:t>
            </a:r>
            <a:r>
              <a:rPr/>
              <a:t> </a:t>
            </a:r>
            <a:r>
              <a:rPr/>
              <a:t>box.</a:t>
            </a:r>
            <a:r>
              <a:rPr/>
              <a:t> </a:t>
            </a:r>
            <a:r>
              <a:rPr/>
              <a:t>Actually,</a:t>
            </a:r>
            <a:r>
              <a:rPr/>
              <a:t> </a:t>
            </a:r>
            <a:r>
              <a:rPr/>
              <a:t>there’s</a:t>
            </a:r>
            <a:r>
              <a:rPr/>
              <a:t> </a:t>
            </a:r>
            <a:r>
              <a:rPr/>
              <a:t>a</a:t>
            </a:r>
            <a:r>
              <a:rPr/>
              <a:t> </a:t>
            </a:r>
            <a:r>
              <a:rPr/>
              <a:t>little</a:t>
            </a:r>
            <a:r>
              <a:rPr/>
              <a:t> </a:t>
            </a:r>
            <a:r>
              <a:rPr/>
              <a:t>of</a:t>
            </a:r>
            <a:r>
              <a:rPr/>
              <a:t> </a:t>
            </a:r>
            <a:r>
              <a:rPr/>
              <a:t>Albert</a:t>
            </a:r>
            <a:r>
              <a:rPr/>
              <a:t> </a:t>
            </a:r>
            <a:r>
              <a:rPr/>
              <a:t>Einstein</a:t>
            </a:r>
            <a:r>
              <a:rPr/>
              <a:t> </a:t>
            </a:r>
            <a:r>
              <a:rPr/>
              <a:t>in</a:t>
            </a:r>
            <a:r>
              <a:rPr/>
              <a:t> </a:t>
            </a:r>
            <a:r>
              <a:rPr/>
              <a:t>all</a:t>
            </a:r>
            <a:r>
              <a:rPr/>
              <a:t> </a:t>
            </a:r>
            <a:r>
              <a:rPr/>
              <a:t>of</a:t>
            </a:r>
            <a:r>
              <a:rPr/>
              <a:t> </a:t>
            </a:r>
            <a:r>
              <a:rPr/>
              <a:t>us.</a:t>
            </a:r>
            <a:r>
              <a:rPr/>
              <a:t> </a:t>
            </a:r>
            <a:r>
              <a:rPr/>
              <a:t>That</a:t>
            </a:r>
            <a:r>
              <a:rPr/>
              <a:t> </a:t>
            </a:r>
            <a:r>
              <a:rPr/>
              <a:t>halfway</a:t>
            </a:r>
            <a:r>
              <a:rPr/>
              <a:t> </a:t>
            </a:r>
            <a:r>
              <a:rPr/>
              <a:t>point</a:t>
            </a:r>
            <a:r>
              <a:rPr/>
              <a:t> </a:t>
            </a:r>
            <a:r>
              <a:rPr/>
              <a:t>is</a:t>
            </a:r>
            <a:r>
              <a:rPr/>
              <a:t> </a:t>
            </a:r>
            <a:r>
              <a:rPr/>
              <a:t>something</a:t>
            </a:r>
            <a:r>
              <a:rPr/>
              <a:t> </a:t>
            </a:r>
            <a:r>
              <a:rPr/>
              <a:t>that</a:t>
            </a:r>
            <a:r>
              <a:rPr/>
              <a:t> </a:t>
            </a:r>
            <a:r>
              <a:rPr/>
              <a:t>all</a:t>
            </a:r>
            <a:r>
              <a:rPr/>
              <a:t> </a:t>
            </a:r>
            <a:r>
              <a:rPr/>
              <a:t>of</a:t>
            </a:r>
            <a:r>
              <a:rPr/>
              <a:t> </a:t>
            </a:r>
            <a:r>
              <a:rPr/>
              <a:t>us</a:t>
            </a:r>
            <a:r>
              <a:rPr/>
              <a:t> </a:t>
            </a:r>
            <a:r>
              <a:rPr/>
              <a:t>do</a:t>
            </a:r>
            <a:r>
              <a:rPr/>
              <a:t> </a:t>
            </a:r>
            <a:r>
              <a:rPr/>
              <a:t>subconciously.</a:t>
            </a:r>
            <a:r>
              <a:rPr/>
              <a:t> </a:t>
            </a:r>
            <a:r>
              <a:rPr/>
              <a:t>You</a:t>
            </a:r>
            <a:r>
              <a:rPr/>
              <a:t> </a:t>
            </a:r>
            <a:r>
              <a:rPr/>
              <a:t>did,</a:t>
            </a:r>
            <a:r>
              <a:rPr/>
              <a:t> </a:t>
            </a:r>
            <a:r>
              <a:rPr/>
              <a:t>because</a:t>
            </a:r>
            <a:r>
              <a:rPr/>
              <a:t> </a:t>
            </a:r>
            <a:r>
              <a:rPr/>
              <a:t>you</a:t>
            </a:r>
            <a:r>
              <a:rPr/>
              <a:t> </a:t>
            </a:r>
            <a:r>
              <a:rPr/>
              <a:t>recognized</a:t>
            </a:r>
            <a:r>
              <a:rPr/>
              <a:t> </a:t>
            </a:r>
            <a:r>
              <a:rPr/>
              <a:t>almost</a:t>
            </a:r>
            <a:r>
              <a:rPr/>
              <a:t> </a:t>
            </a:r>
            <a:r>
              <a:rPr/>
              <a:t>immediately</a:t>
            </a:r>
            <a:r>
              <a:rPr/>
              <a:t> </a:t>
            </a:r>
            <a:r>
              <a:rPr/>
              <a:t>that</a:t>
            </a:r>
            <a:r>
              <a:rPr/>
              <a:t> </a:t>
            </a:r>
            <a:r>
              <a:rPr/>
              <a:t>the</a:t>
            </a:r>
            <a:r>
              <a:rPr/>
              <a:t> </a:t>
            </a:r>
            <a:r>
              <a:rPr/>
              <a:t>tank</a:t>
            </a:r>
            <a:r>
              <a:rPr/>
              <a:t> </a:t>
            </a:r>
            <a:r>
              <a:rPr/>
              <a:t>was</a:t>
            </a:r>
            <a:r>
              <a:rPr/>
              <a:t> </a:t>
            </a:r>
            <a:r>
              <a:rPr/>
              <a:t>more</a:t>
            </a:r>
            <a:r>
              <a:rPr/>
              <a:t> </a:t>
            </a:r>
            <a:r>
              <a:rPr/>
              <a:t>than</a:t>
            </a:r>
            <a:r>
              <a:rPr/>
              <a:t> </a:t>
            </a:r>
            <a:r>
              <a:rPr/>
              <a:t>half</a:t>
            </a:r>
            <a:r>
              <a:rPr/>
              <a:t> </a:t>
            </a:r>
            <a:r>
              <a:rPr/>
              <a:t>full.</a:t>
            </a:r>
          </a:p>
        </p:txBody>
      </p:sp>
      <p:sp>
        <p:nvSpPr>
          <p:cNvPr id="4" name="Slide Number Placeholder 3"/>
          <p:cNvSpPr>
            <a:spLocks noGrp="1"/>
          </p:cNvSpPr>
          <p:nvPr>
            <p:ph type="sldNum" sz="quarter" idx="10"/>
          </p:nvPr>
        </p:nvSpPr>
        <p:spPr/>
        <p:txBody>
          <a:bodyPr/>
          <a:lstStyle/>
          <a:p>
            <a:fld id="{18BDFEC3-8487-43E8-A154-7C12CBC1FFF2}" type="slidenum">
              <a:rPr lang="en-US"/>
              <a:t>38</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the</a:t>
            </a:r>
            <a:r>
              <a:rPr/>
              <a:t> </a:t>
            </a:r>
            <a:r>
              <a:rPr/>
              <a:t>same</a:t>
            </a:r>
            <a:r>
              <a:rPr/>
              <a:t> </a:t>
            </a:r>
            <a:r>
              <a:rPr/>
              <a:t>gas</a:t>
            </a:r>
            <a:r>
              <a:rPr/>
              <a:t> </a:t>
            </a:r>
            <a:r>
              <a:rPr/>
              <a:t>gauge,</a:t>
            </a:r>
            <a:r>
              <a:rPr/>
              <a:t> </a:t>
            </a:r>
            <a:r>
              <a:rPr/>
              <a:t>still</a:t>
            </a:r>
            <a:r>
              <a:rPr/>
              <a:t> </a:t>
            </a:r>
            <a:r>
              <a:rPr/>
              <a:t>at</a:t>
            </a:r>
            <a:r>
              <a:rPr/>
              <a:t> </a:t>
            </a:r>
            <a:r>
              <a:rPr/>
              <a:t>65%</a:t>
            </a:r>
            <a:r>
              <a:rPr/>
              <a:t> </a:t>
            </a:r>
            <a:r>
              <a:rPr/>
              <a:t>full,</a:t>
            </a:r>
            <a:r>
              <a:rPr/>
              <a:t> </a:t>
            </a:r>
            <a:r>
              <a:rPr/>
              <a:t>but</a:t>
            </a:r>
            <a:r>
              <a:rPr/>
              <a:t> </a:t>
            </a:r>
            <a:r>
              <a:rPr/>
              <a:t>now</a:t>
            </a:r>
            <a:r>
              <a:rPr/>
              <a:t> </a:t>
            </a:r>
            <a:r>
              <a:rPr/>
              <a:t>we</a:t>
            </a:r>
            <a:r>
              <a:rPr/>
              <a:t> </a:t>
            </a:r>
            <a:r>
              <a:rPr/>
              <a:t>have</a:t>
            </a:r>
            <a:r>
              <a:rPr/>
              <a:t> </a:t>
            </a:r>
            <a:r>
              <a:rPr/>
              <a:t>added</a:t>
            </a:r>
            <a:r>
              <a:rPr/>
              <a:t> </a:t>
            </a:r>
            <a:r>
              <a:rPr/>
              <a:t>anchors</a:t>
            </a:r>
            <a:r>
              <a:rPr/>
              <a:t> </a:t>
            </a:r>
            <a:r>
              <a:rPr/>
              <a:t>at</a:t>
            </a:r>
            <a:r>
              <a:rPr/>
              <a:t> </a:t>
            </a:r>
            <a:r>
              <a:rPr/>
              <a:t>1/4,</a:t>
            </a:r>
            <a:r>
              <a:rPr/>
              <a:t> </a:t>
            </a:r>
            <a:r>
              <a:rPr/>
              <a:t>half,</a:t>
            </a:r>
            <a:r>
              <a:rPr/>
              <a:t> </a:t>
            </a:r>
            <a:r>
              <a:rPr/>
              <a:t>and</a:t>
            </a:r>
            <a:r>
              <a:rPr/>
              <a:t> </a:t>
            </a:r>
            <a:r>
              <a:rPr/>
              <a:t>3/4.</a:t>
            </a:r>
            <a:r>
              <a:rPr/>
              <a:t> </a:t>
            </a:r>
            <a:r>
              <a:rPr/>
              <a:t>You</a:t>
            </a:r>
            <a:r>
              <a:rPr/>
              <a:t> </a:t>
            </a:r>
            <a:r>
              <a:rPr/>
              <a:t>can</a:t>
            </a:r>
            <a:r>
              <a:rPr/>
              <a:t> </a:t>
            </a:r>
            <a:r>
              <a:rPr/>
              <a:t>read</a:t>
            </a:r>
            <a:r>
              <a:rPr/>
              <a:t> </a:t>
            </a:r>
            <a:r>
              <a:rPr/>
              <a:t>this</a:t>
            </a:r>
            <a:r>
              <a:rPr/>
              <a:t> </a:t>
            </a:r>
            <a:r>
              <a:rPr/>
              <a:t>gauge</a:t>
            </a:r>
            <a:r>
              <a:rPr/>
              <a:t> </a:t>
            </a:r>
            <a:r>
              <a:rPr/>
              <a:t>faster</a:t>
            </a:r>
            <a:r>
              <a:rPr/>
              <a:t> </a:t>
            </a:r>
            <a:r>
              <a:rPr/>
              <a:t>and</a:t>
            </a:r>
            <a:r>
              <a:rPr/>
              <a:t> </a:t>
            </a:r>
            <a:r>
              <a:rPr/>
              <a:t>more</a:t>
            </a:r>
            <a:r>
              <a:rPr/>
              <a:t> </a:t>
            </a:r>
            <a:r>
              <a:rPr/>
              <a:t>accurately,</a:t>
            </a:r>
            <a:r>
              <a:rPr/>
              <a:t> </a:t>
            </a:r>
            <a:r>
              <a:rPr/>
              <a:t>because</a:t>
            </a:r>
            <a:r>
              <a:rPr/>
              <a:t> </a:t>
            </a:r>
            <a:r>
              <a:rPr/>
              <a:t>you</a:t>
            </a:r>
            <a:r>
              <a:rPr/>
              <a:t> </a:t>
            </a:r>
            <a:r>
              <a:rPr/>
              <a:t>can</a:t>
            </a:r>
            <a:r>
              <a:rPr/>
              <a:t> </a:t>
            </a:r>
            <a:r>
              <a:rPr/>
              <a:t>scane</a:t>
            </a:r>
            <a:r>
              <a:rPr/>
              <a:t> </a:t>
            </a:r>
            <a:r>
              <a:rPr/>
              <a:t>from</a:t>
            </a:r>
            <a:r>
              <a:rPr/>
              <a:t> </a:t>
            </a:r>
            <a:r>
              <a:rPr/>
              <a:t>half</a:t>
            </a:r>
            <a:r>
              <a:rPr/>
              <a:t> </a:t>
            </a:r>
            <a:r>
              <a:rPr/>
              <a:t>up</a:t>
            </a:r>
            <a:r>
              <a:rPr/>
              <a:t> </a:t>
            </a:r>
            <a:r>
              <a:rPr/>
              <a:t>to</a:t>
            </a:r>
            <a:r>
              <a:rPr/>
              <a:t> </a:t>
            </a:r>
            <a:r>
              <a:rPr/>
              <a:t>65%</a:t>
            </a:r>
            <a:r>
              <a:rPr/>
              <a:t> </a:t>
            </a:r>
            <a:r>
              <a:rPr/>
              <a:t>or</a:t>
            </a:r>
            <a:r>
              <a:rPr/>
              <a:t> </a:t>
            </a:r>
            <a:r>
              <a:rPr/>
              <a:t>from</a:t>
            </a:r>
            <a:r>
              <a:rPr/>
              <a:t> </a:t>
            </a:r>
            <a:r>
              <a:rPr/>
              <a:t>3/4</a:t>
            </a:r>
            <a:r>
              <a:rPr/>
              <a:t> </a:t>
            </a:r>
            <a:r>
              <a:rPr/>
              <a:t>down</a:t>
            </a:r>
            <a:r>
              <a:rPr/>
              <a:t> </a:t>
            </a:r>
            <a:r>
              <a:rPr/>
              <a:t>to</a:t>
            </a:r>
            <a:r>
              <a:rPr/>
              <a:t> </a:t>
            </a:r>
            <a:r>
              <a:rPr/>
              <a:t>65%.</a:t>
            </a:r>
          </a:p>
        </p:txBody>
      </p:sp>
      <p:sp>
        <p:nvSpPr>
          <p:cNvPr id="4" name="Slide Number Placeholder 3"/>
          <p:cNvSpPr>
            <a:spLocks noGrp="1"/>
          </p:cNvSpPr>
          <p:nvPr>
            <p:ph type="sldNum" sz="quarter" idx="10"/>
          </p:nvPr>
        </p:nvSpPr>
        <p:spPr/>
        <p:txBody>
          <a:bodyPr/>
          <a:lstStyle/>
          <a:p>
            <a:fld id="{18BDFEC3-8487-43E8-A154-7C12CBC1FFF2}" type="slidenum">
              <a:rPr lang="en-US"/>
              <a:t>39</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are</a:t>
            </a:r>
            <a:r>
              <a:rPr/>
              <a:t> </a:t>
            </a:r>
            <a:r>
              <a:rPr/>
              <a:t>a</a:t>
            </a:r>
            <a:r>
              <a:rPr/>
              <a:t> </a:t>
            </a:r>
            <a:r>
              <a:rPr/>
              <a:t>variety</a:t>
            </a:r>
            <a:r>
              <a:rPr/>
              <a:t> </a:t>
            </a:r>
            <a:r>
              <a:rPr/>
              <a:t>of</a:t>
            </a:r>
            <a:r>
              <a:rPr/>
              <a:t> </a:t>
            </a:r>
            <a:r>
              <a:rPr/>
              <a:t>perceptual</a:t>
            </a:r>
            <a:r>
              <a:rPr/>
              <a:t> </a:t>
            </a:r>
            <a:r>
              <a:rPr/>
              <a:t>tasks</a:t>
            </a:r>
            <a:r>
              <a:rPr/>
              <a:t> </a:t>
            </a:r>
            <a:r>
              <a:rPr/>
              <a:t>that</a:t>
            </a:r>
            <a:r>
              <a:rPr/>
              <a:t> </a:t>
            </a:r>
            <a:r>
              <a:rPr/>
              <a:t>you</a:t>
            </a:r>
            <a:r>
              <a:rPr/>
              <a:t> </a:t>
            </a:r>
            <a:r>
              <a:rPr/>
              <a:t>use</a:t>
            </a:r>
            <a:r>
              <a:rPr/>
              <a:t> </a:t>
            </a:r>
            <a:r>
              <a:rPr/>
              <a:t>when</a:t>
            </a:r>
            <a:r>
              <a:rPr/>
              <a:t> </a:t>
            </a:r>
            <a:r>
              <a:rPr/>
              <a:t>making</a:t>
            </a:r>
            <a:r>
              <a:rPr/>
              <a:t> </a:t>
            </a:r>
            <a:r>
              <a:rPr/>
              <a:t>comparisons</a:t>
            </a:r>
            <a:r>
              <a:rPr/>
              <a:t> </a:t>
            </a:r>
            <a:r>
              <a:rPr/>
              <a:t>within</a:t>
            </a:r>
            <a:r>
              <a:rPr/>
              <a:t> </a:t>
            </a:r>
            <a:r>
              <a:rPr/>
              <a:t>an</a:t>
            </a:r>
            <a:r>
              <a:rPr/>
              <a:t> </a:t>
            </a:r>
            <a:r>
              <a:rPr/>
              <a:t>image.</a:t>
            </a:r>
            <a:r>
              <a:rPr/>
              <a:t> </a:t>
            </a:r>
            <a:r>
              <a:rPr/>
              <a:t>These</a:t>
            </a:r>
            <a:r>
              <a:rPr/>
              <a:t> </a:t>
            </a:r>
            <a:r>
              <a:rPr/>
              <a:t>are</a:t>
            </a:r>
            <a:r>
              <a:rPr/>
              <a:t> </a:t>
            </a:r>
            <a:r>
              <a:rPr/>
              <a:t>arranged</a:t>
            </a:r>
            <a:r>
              <a:rPr/>
              <a:t> </a:t>
            </a:r>
            <a:r>
              <a:rPr/>
              <a:t>on</a:t>
            </a:r>
            <a:r>
              <a:rPr/>
              <a:t> </a:t>
            </a:r>
            <a:r>
              <a:rPr/>
              <a:t>this</a:t>
            </a:r>
            <a:r>
              <a:rPr/>
              <a:t> </a:t>
            </a:r>
            <a:r>
              <a:rPr/>
              <a:t>slide</a:t>
            </a:r>
            <a:r>
              <a:rPr/>
              <a:t> </a:t>
            </a:r>
            <a:r>
              <a:rPr/>
              <a:t>roughly</a:t>
            </a:r>
            <a:r>
              <a:rPr/>
              <a:t> </a:t>
            </a:r>
            <a:r>
              <a:rPr/>
              <a:t>in</a:t>
            </a:r>
            <a:r>
              <a:rPr/>
              <a:t> </a:t>
            </a:r>
            <a:r>
              <a:rPr/>
              <a:t>order</a:t>
            </a:r>
            <a:r>
              <a:rPr/>
              <a:t> </a:t>
            </a:r>
            <a:r>
              <a:rPr/>
              <a:t>of</a:t>
            </a:r>
            <a:r>
              <a:rPr/>
              <a:t> </a:t>
            </a:r>
            <a:r>
              <a:rPr/>
              <a:t>difficulty,</a:t>
            </a:r>
            <a:r>
              <a:rPr/>
              <a:t> </a:t>
            </a:r>
            <a:r>
              <a:rPr/>
              <a:t>with</a:t>
            </a:r>
            <a:r>
              <a:rPr/>
              <a:t> </a:t>
            </a:r>
            <a:r>
              <a:rPr/>
              <a:t>the</a:t>
            </a:r>
            <a:r>
              <a:rPr/>
              <a:t> </a:t>
            </a:r>
            <a:r>
              <a:rPr/>
              <a:t>easiest</a:t>
            </a:r>
            <a:r>
              <a:rPr/>
              <a:t> </a:t>
            </a:r>
            <a:r>
              <a:rPr/>
              <a:t>tasks</a:t>
            </a:r>
            <a:r>
              <a:rPr/>
              <a:t> </a:t>
            </a:r>
            <a:r>
              <a:rPr/>
              <a:t>at</a:t>
            </a:r>
            <a:r>
              <a:rPr/>
              <a:t> </a:t>
            </a:r>
            <a:r>
              <a:rPr/>
              <a:t>the</a:t>
            </a:r>
            <a:r>
              <a:rPr/>
              <a:t> </a:t>
            </a:r>
            <a:r>
              <a:rPr/>
              <a:t>top.</a:t>
            </a:r>
          </a:p>
        </p:txBody>
      </p:sp>
      <p:sp>
        <p:nvSpPr>
          <p:cNvPr id="4" name="Slide Number Placeholder 3"/>
          <p:cNvSpPr>
            <a:spLocks noGrp="1"/>
          </p:cNvSpPr>
          <p:nvPr>
            <p:ph type="sldNum" sz="quarter" idx="10"/>
          </p:nvPr>
        </p:nvSpPr>
        <p:spPr/>
        <p:txBody>
          <a:bodyPr/>
          <a:lstStyle/>
          <a:p>
            <a:fld id="{18BDFEC3-8487-43E8-A154-7C12CBC1FFF2}" type="slidenum">
              <a:rPr lang="en-US"/>
              <a:t>40</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2/17/2018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 Id="rId3" Type="http://schemas.openxmlformats.org/officeDocument/2006/relationships/image" Target="../media/image3.png" /></Relationships>
</file>

<file path=ppt/slides/_rels/slide10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xml" /><Relationship Id="rId3" Type="http://schemas.openxmlformats.org/officeDocument/2006/relationships/image" Target="../media/image48.png" /></Relationships>
</file>

<file path=ppt/slides/_rels/slide10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9.png" /></Relationships>
</file>

<file path=ppt/slides/_rels/slide10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xml" /></Relationships>
</file>

<file path=ppt/slides/_rels/slide10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xml" /><Relationship Id="rId3" Type="http://schemas.openxmlformats.org/officeDocument/2006/relationships/image" Target="../media/image50.png"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jpg"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 Id="rId3" Type="http://schemas.openxmlformats.org/officeDocument/2006/relationships/image" Target="../media/image17.png"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9.png"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 Id="rId3" Type="http://schemas.openxmlformats.org/officeDocument/2006/relationships/image" Target="../media/image20.png"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 Id="rId3" Type="http://schemas.openxmlformats.org/officeDocument/2006/relationships/image" Target="../media/image21.png"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 Id="rId3" Type="http://schemas.openxmlformats.org/officeDocument/2006/relationships/image" Target="../media/image22.png"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 Id="rId3" Type="http://schemas.openxmlformats.org/officeDocument/2006/relationships/image" Target="../media/image23.png"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 Id="rId3" Type="http://schemas.openxmlformats.org/officeDocument/2006/relationships/image" Target="../media/image20.png"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 Id="rId3" Type="http://schemas.openxmlformats.org/officeDocument/2006/relationships/image" Target="../media/image21.png"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 Id="rId3" Type="http://schemas.openxmlformats.org/officeDocument/2006/relationships/image" Target="../media/image24.png"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5.png"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 Id="rId3" Type="http://schemas.openxmlformats.org/officeDocument/2006/relationships/image" Target="../media/image26.png"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7.png" /></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 Id="rId3" Type="http://schemas.openxmlformats.org/officeDocument/2006/relationships/image" Target="../media/image28.png"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 Id="rId3" Type="http://schemas.openxmlformats.org/officeDocument/2006/relationships/image" Target="../media/image29.png" /></Relationships>
</file>

<file path=ppt/slides/_rels/slide4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 Id="rId3" Type="http://schemas.openxmlformats.org/officeDocument/2006/relationships/image" Target="../media/image30.png"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1.png" /></Relationships>
</file>

<file path=ppt/slides/_rels/slide5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2.png" /></Relationships>
</file>

<file path=ppt/slides/_rels/slide5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 Id="rId3" Type="http://schemas.openxmlformats.org/officeDocument/2006/relationships/image" Target="../media/image33.png" /></Relationships>
</file>

<file path=ppt/slides/_rels/slide5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4.png" /></Relationships>
</file>

<file path=ppt/slides/_rels/slide5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5.png" /></Relationships>
</file>

<file path=ppt/slides/_rels/slide6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6.png" /></Relationships>
</file>

<file path=ppt/slides/_rels/slide6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7.png" /></Relationships>
</file>

<file path=ppt/slides/_rels/slide7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8.png" /></Relationships>
</file>

<file path=ppt/slides/_rels/slide7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9.png" /></Relationships>
</file>

<file path=ppt/slides/_rels/slide7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0.png"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1.png" /></Relationships>
</file>

<file path=ppt/slides/_rels/slide8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xml" /></Relationships>
</file>

<file path=ppt/slides/_rels/slide8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2.png" /></Relationships>
</file>

<file path=ppt/slides/_rels/slide8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3.png" /></Relationships>
</file>

<file path=ppt/slides/_rels/slide8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4.png" /></Relationships>
</file>

<file path=ppt/slides/_rels/slide8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5.png" /></Relationships>
</file>

<file path=ppt/slides/_rels/slide8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6.png" /></Relationships>
</file>

<file path=ppt/slides/_rels/slide8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xml" /></Relationships>
</file>

<file path=ppt/slides/_rels/slide8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9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7.png" /></Relationships>
</file>

<file path=ppt/slides/_rels/slide9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xml" /></Relationships>
</file>

<file path=ppt/slides/_rels/slide9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Data-viz-02,</a:t>
            </a:r>
            <a:r>
              <a:rPr/>
              <a:t> </a:t>
            </a:r>
            <a:r>
              <a:rPr/>
              <a:t>bar</a:t>
            </a:r>
            <a:r>
              <a:rPr/>
              <a:t> </a:t>
            </a:r>
            <a:r>
              <a:rPr/>
              <a:t>charts</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Steve</a:t>
            </a:r>
            <a:r>
              <a:rPr/>
              <a:t> </a:t>
            </a:r>
            <a:r>
              <a:rPr/>
              <a:t>Simon</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Group</a:t>
            </a:r>
            <a:r>
              <a:rPr/>
              <a:t> </a:t>
            </a:r>
            <a:r>
              <a:rPr/>
              <a:t>exercise</a:t>
            </a:r>
            <a:r>
              <a:rPr/>
              <a:t> </a:t>
            </a:r>
            <a:r>
              <a:rPr/>
              <a:t>(1</a:t>
            </a:r>
            <a:r>
              <a:rPr/>
              <a:t> </a:t>
            </a:r>
            <a:r>
              <a:rPr/>
              <a:t>of</a:t>
            </a:r>
            <a:r>
              <a:rPr/>
              <a:t> </a:t>
            </a:r>
            <a:r>
              <a:rPr/>
              <a:t>2)</a:t>
            </a:r>
          </a:p>
        </p:txBody>
      </p:sp>
      <p:pic>
        <p:nvPicPr>
          <p:cNvPr descr="../images/texas-bar-chart.png" id="0" name="Picture 1"/>
          <p:cNvPicPr>
            <a:picLocks noGrp="1" noChangeAspect="1"/>
          </p:cNvPicPr>
          <p:nvPr/>
        </p:nvPicPr>
        <p:blipFill>
          <a:blip r:embed="rId3"/>
          <a:stretch>
            <a:fillRect/>
          </a:stretch>
        </p:blipFill>
        <p:spPr bwMode="auto">
          <a:xfrm>
            <a:off x="2298700" y="1600200"/>
            <a:ext cx="45593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Bar</a:t>
            </a:r>
            <a:r>
              <a:rPr/>
              <a:t> </a:t>
            </a:r>
            <a:r>
              <a:rPr/>
              <a:t>chart</a:t>
            </a:r>
            <a:r>
              <a:rPr/>
              <a:t> </a:t>
            </a:r>
            <a:r>
              <a:rPr/>
              <a:t>of</a:t>
            </a:r>
            <a:r>
              <a:rPr/>
              <a:t> </a:t>
            </a:r>
            <a:r>
              <a:rPr/>
              <a:t>demographics</a:t>
            </a:r>
            <a:r>
              <a:rPr/>
              <a:t> </a:t>
            </a:r>
            <a:r>
              <a:rPr/>
              <a:t>of</a:t>
            </a:r>
            <a:r>
              <a:rPr/>
              <a:t> </a:t>
            </a:r>
            <a:r>
              <a:rPr/>
              <a:t>selected</a:t>
            </a:r>
            <a:r>
              <a:rPr/>
              <a:t> </a:t>
            </a:r>
            <a:r>
              <a:rPr/>
              <a:t>Texas</a:t>
            </a:r>
            <a:r>
              <a:rPr/>
              <a:t> </a:t>
            </a:r>
            <a:r>
              <a:rPr/>
              <a:t>counties</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fundamentals,</a:t>
            </a:r>
            <a:r>
              <a:rPr/>
              <a:t> </a:t>
            </a:r>
            <a:r>
              <a:rPr/>
              <a:t>Jittering</a:t>
            </a:r>
            <a:r>
              <a:rPr/>
              <a:t> </a:t>
            </a:r>
            <a:r>
              <a:rPr/>
              <a:t>example</a:t>
            </a:r>
          </a:p>
        </p:txBody>
      </p:sp>
      <p:sp>
        <p:nvSpPr>
          <p:cNvPr id="3" name="Content Placeholder 2"/>
          <p:cNvSpPr>
            <a:spLocks noGrp="1"/>
          </p:cNvSpPr>
          <p:nvPr>
            <p:ph idx="1"/>
          </p:nvPr>
        </p:nvSpPr>
        <p:spPr/>
        <p:txBody>
          <a:bodyPr/>
          <a:lstStyle/>
          <a:p>
            <a:pPr lvl="0" marL="0" indent="0">
              <a:buNone/>
            </a:pPr>
            <a:r>
              <a:rPr/>
              <a:t>((Include an explanation on when it doesn’t work.))</a:t>
            </a: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fundamentals,</a:t>
            </a:r>
            <a:r>
              <a:rPr/>
              <a:t> </a:t>
            </a:r>
            <a:r>
              <a:rPr/>
              <a:t>Opacity</a:t>
            </a:r>
            <a:r>
              <a:rPr/>
              <a:t> </a:t>
            </a:r>
            <a:r>
              <a:rPr/>
              <a:t>example</a:t>
            </a:r>
          </a:p>
        </p:txBody>
      </p:sp>
      <p:sp>
        <p:nvSpPr>
          <p:cNvPr id="3" name="Content Placeholder 2"/>
          <p:cNvSpPr>
            <a:spLocks noGrp="1"/>
          </p:cNvSpPr>
          <p:nvPr>
            <p:ph idx="1"/>
          </p:nvPr>
        </p:nvSpPr>
        <p:spPr/>
        <p:txBody>
          <a:bodyPr/>
          <a:lstStyle/>
          <a:p>
            <a:pPr lvl="0" marL="0" indent="0">
              <a:buNone/>
            </a:pPr>
            <a:r>
              <a:rPr/>
              <a:t>((Note the computational expense.))</a:t>
            </a: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fundamentals,</a:t>
            </a:r>
            <a:r>
              <a:rPr/>
              <a:t> </a:t>
            </a:r>
            <a:r>
              <a:rPr/>
              <a:t>On</a:t>
            </a:r>
            <a:r>
              <a:rPr/>
              <a:t> </a:t>
            </a:r>
            <a:r>
              <a:rPr/>
              <a:t>your</a:t>
            </a:r>
            <a:r>
              <a:rPr/>
              <a:t> </a:t>
            </a:r>
            <a:r>
              <a:rPr/>
              <a:t>own</a:t>
            </a:r>
          </a:p>
        </p:txBody>
      </p:sp>
      <p:sp>
        <p:nvSpPr>
          <p:cNvPr id="3" name="Content Placeholder 2"/>
          <p:cNvSpPr>
            <a:spLocks noGrp="1"/>
          </p:cNvSpPr>
          <p:nvPr>
            <p:ph idx="1"/>
          </p:nvPr>
        </p:nvSpPr>
        <p:spPr/>
        <p:txBody>
          <a:bodyPr/>
          <a:lstStyle/>
          <a:p>
            <a:pPr lvl="0" marL="0" indent="0">
              <a:buNone/>
            </a:pPr>
            <a:r>
              <a:rPr/>
              <a:t>((Find a totally different data set and get the students to draw four different visualizations. Have them divide into groups that like the same visualization software and have each person do a different visualization.))</a:t>
            </a: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fundamentals,</a:t>
            </a:r>
            <a:r>
              <a:rPr/>
              <a:t> </a:t>
            </a:r>
            <a:r>
              <a:rPr/>
              <a:t>Summary</a:t>
            </a:r>
          </a:p>
        </p:txBody>
      </p:sp>
      <p:sp>
        <p:nvSpPr>
          <p:cNvPr id="3" name="Content Placeholder 2"/>
          <p:cNvSpPr>
            <a:spLocks noGrp="1"/>
          </p:cNvSpPr>
          <p:nvPr>
            <p:ph idx="1"/>
          </p:nvPr>
        </p:nvSpPr>
        <p:spPr/>
        <p:txBody>
          <a:bodyPr/>
          <a:lstStyle/>
          <a:p>
            <a:pPr lvl="1"/>
            <a:r>
              <a:rPr/>
              <a:t>“A mapping of data to the visual aesthetics of geometries/marks”</a:t>
            </a:r>
          </a:p>
          <a:p>
            <a:pPr lvl="2"/>
            <a:r>
              <a:rPr/>
              <a:t>Bars are a type of geometry/mark</a:t>
            </a:r>
          </a:p>
          <a:p>
            <a:pPr lvl="2"/>
            <a:r>
              <a:rPr/>
              <a:t>Aesthetics for bars include location, size, color</a:t>
            </a:r>
          </a:p>
          <a:p>
            <a:pPr lvl="2"/>
            <a:r>
              <a:rPr/>
              <a:t>Stack versus dodge</a:t>
            </a:r>
          </a:p>
          <a:p>
            <a:pPr lvl="1"/>
            <a:r>
              <a:rPr/>
              <a:t>Basic tips</a:t>
            </a:r>
          </a:p>
          <a:p>
            <a:pPr lvl="2"/>
            <a:r>
              <a:rPr/>
              <a:t>Place comparators close</a:t>
            </a:r>
          </a:p>
          <a:p>
            <a:pPr lvl="2"/>
            <a:r>
              <a:rPr/>
              <a:t>Use axis ticks, light grid lines</a:t>
            </a: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fundamentals,</a:t>
            </a:r>
            <a:r>
              <a:rPr/>
              <a:t> </a:t>
            </a:r>
            <a:r>
              <a:rPr/>
              <a:t>On</a:t>
            </a:r>
            <a:r>
              <a:rPr/>
              <a:t> </a:t>
            </a:r>
            <a:r>
              <a:rPr/>
              <a:t>your</a:t>
            </a:r>
            <a:r>
              <a:rPr/>
              <a:t> </a:t>
            </a:r>
            <a:r>
              <a:rPr/>
              <a:t>own</a:t>
            </a:r>
          </a:p>
        </p:txBody>
      </p:sp>
      <p:sp>
        <p:nvSpPr>
          <p:cNvPr id="3" name="Content Placeholder 2"/>
          <p:cNvSpPr>
            <a:spLocks noGrp="1"/>
          </p:cNvSpPr>
          <p:nvPr>
            <p:ph idx="1"/>
          </p:nvPr>
        </p:nvSpPr>
        <p:spPr/>
        <p:txBody>
          <a:bodyPr/>
          <a:lstStyle/>
          <a:p>
            <a:pPr lvl="0" marL="0" indent="0">
              <a:buNone/>
            </a:pPr>
            <a:r>
              <a:rPr/>
              <a:t>((Find a totally different data set and get the students to draw four different visualizations. Have them divide into groups that like the same visualization software and have each person do a different visualization.))</a:t>
            </a: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recommendations,</a:t>
            </a:r>
            <a:r>
              <a:rPr/>
              <a:t> </a:t>
            </a:r>
            <a:r>
              <a:rPr/>
              <a:t>Don’t</a:t>
            </a:r>
            <a:r>
              <a:rPr/>
              <a:t> </a:t>
            </a:r>
            <a:r>
              <a:rPr/>
              <a:t>make</a:t>
            </a:r>
            <a:r>
              <a:rPr/>
              <a:t> </a:t>
            </a:r>
            <a:r>
              <a:rPr/>
              <a:t>gaps</a:t>
            </a:r>
            <a:r>
              <a:rPr/>
              <a:t> </a:t>
            </a:r>
            <a:r>
              <a:rPr/>
              <a:t>equal</a:t>
            </a:r>
            <a:r>
              <a:rPr/>
              <a:t> </a:t>
            </a:r>
            <a:r>
              <a:rPr/>
              <a:t>to</a:t>
            </a:r>
            <a:r>
              <a:rPr/>
              <a:t> </a:t>
            </a:r>
            <a:r>
              <a:rPr/>
              <a:t>widths</a:t>
            </a:r>
            <a:r>
              <a:rPr/>
              <a:t> </a:t>
            </a:r>
            <a:r>
              <a:rPr/>
              <a:t>(1/2)</a:t>
            </a:r>
          </a:p>
        </p:txBody>
      </p:sp>
      <p:pic>
        <p:nvPicPr>
          <p:cNvPr descr="../images/alternate-white-and-black.png" id="0" name="Picture 1"/>
          <p:cNvPicPr>
            <a:picLocks noGrp="1" noChangeAspect="1"/>
          </p:cNvPicPr>
          <p:nvPr/>
        </p:nvPicPr>
        <p:blipFill>
          <a:blip r:embed="rId3"/>
          <a:stretch>
            <a:fillRect/>
          </a:stretch>
        </p:blipFill>
        <p:spPr bwMode="auto">
          <a:xfrm>
            <a:off x="1231900" y="1600200"/>
            <a:ext cx="66929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Alternate</a:t>
            </a:r>
            <a:r>
              <a:rPr/>
              <a:t> </a:t>
            </a:r>
            <a:r>
              <a:rPr/>
              <a:t>white</a:t>
            </a:r>
            <a:r>
              <a:rPr/>
              <a:t> </a:t>
            </a:r>
            <a:r>
              <a:rPr/>
              <a:t>and</a:t>
            </a:r>
            <a:r>
              <a:rPr/>
              <a:t> </a:t>
            </a:r>
            <a:r>
              <a:rPr/>
              <a:t>black</a:t>
            </a:r>
            <a:r>
              <a:rPr/>
              <a:t> </a:t>
            </a:r>
            <a:r>
              <a:rPr/>
              <a:t>lines</a:t>
            </a:r>
            <a:r>
              <a:rPr/>
              <a:t> </a:t>
            </a:r>
            <a:r>
              <a:rPr/>
              <a:t>showing</a:t>
            </a:r>
            <a:r>
              <a:rPr/>
              <a:t> </a:t>
            </a:r>
            <a:r>
              <a:rPr/>
              <a:t>a</a:t>
            </a:r>
            <a:r>
              <a:rPr/>
              <a:t> </a:t>
            </a:r>
            <a:r>
              <a:rPr/>
              <a:t>Moire</a:t>
            </a:r>
            <a:r>
              <a:rPr/>
              <a:t> </a:t>
            </a:r>
            <a:r>
              <a:rPr/>
              <a:t>effect</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recommendations,</a:t>
            </a:r>
            <a:r>
              <a:rPr/>
              <a:t> </a:t>
            </a:r>
            <a:r>
              <a:rPr/>
              <a:t>Don’t</a:t>
            </a:r>
            <a:r>
              <a:rPr/>
              <a:t> </a:t>
            </a:r>
            <a:r>
              <a:rPr/>
              <a:t>make</a:t>
            </a:r>
            <a:r>
              <a:rPr/>
              <a:t> </a:t>
            </a:r>
            <a:r>
              <a:rPr/>
              <a:t>gaps</a:t>
            </a:r>
            <a:r>
              <a:rPr/>
              <a:t> </a:t>
            </a:r>
            <a:r>
              <a:rPr/>
              <a:t>equal</a:t>
            </a:r>
            <a:r>
              <a:rPr/>
              <a:t> </a:t>
            </a:r>
            <a:r>
              <a:rPr/>
              <a:t>to</a:t>
            </a:r>
            <a:r>
              <a:rPr/>
              <a:t> </a:t>
            </a:r>
            <a:r>
              <a:rPr/>
              <a:t>widths</a:t>
            </a:r>
            <a:r>
              <a:rPr/>
              <a:t> </a:t>
            </a:r>
            <a:r>
              <a:rPr/>
              <a:t>(2/2)</a:t>
            </a:r>
          </a:p>
        </p:txBody>
      </p:sp>
      <p:pic>
        <p:nvPicPr>
          <p:cNvPr descr="../images/optical-illusion-bars.png" id="0" name="Picture 1"/>
          <p:cNvPicPr>
            <a:picLocks noGrp="1" noChangeAspect="1"/>
          </p:cNvPicPr>
          <p:nvPr/>
        </p:nvPicPr>
        <p:blipFill>
          <a:blip r:embed="rId2"/>
          <a:stretch>
            <a:fillRect/>
          </a:stretch>
        </p:blipFill>
        <p:spPr bwMode="auto">
          <a:xfrm>
            <a:off x="457200" y="2654300"/>
            <a:ext cx="8229600" cy="19177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Optical</a:t>
            </a:r>
            <a:r>
              <a:rPr/>
              <a:t> </a:t>
            </a:r>
            <a:r>
              <a:rPr/>
              <a:t>illusion</a:t>
            </a:r>
            <a:r>
              <a:rPr/>
              <a:t> </a:t>
            </a:r>
            <a:r>
              <a:rPr/>
              <a:t>showing</a:t>
            </a:r>
            <a:r>
              <a:rPr/>
              <a:t> </a:t>
            </a:r>
            <a:r>
              <a:rPr/>
              <a:t>two</a:t>
            </a:r>
            <a:r>
              <a:rPr/>
              <a:t> </a:t>
            </a:r>
            <a:r>
              <a:rPr/>
              <a:t>bars</a:t>
            </a:r>
            <a:r>
              <a:rPr/>
              <a:t> </a:t>
            </a:r>
            <a:r>
              <a:rPr/>
              <a:t>becoming</a:t>
            </a:r>
            <a:r>
              <a:rPr/>
              <a:t> </a:t>
            </a:r>
            <a:r>
              <a:rPr/>
              <a:t>three</a:t>
            </a: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If the widths are the same and the bars are empty, then you can get a differnt problem. You might get confused as to what is the bar and what is the gap, as in this optical illusion.</a:t>
            </a:r>
          </a:p>
          <a:p>
            <a:pPr lvl="0" marL="0" indent="0">
              <a:buNone/>
            </a:pPr>
            <a:r>
              <a:rPr/>
              <a:t>As a general rule, the gap between bars should be about 10 to 20 percent of the width of the bars. Most visualization software has sensible defaults, but beware when you have a very large number of bars. There’s always a bit of rounding when you place pixels on a screen or on a page. Your software is trying to fill the available plotting area, so it may have to squeeze or stretch one gap or another. This unevenness can become noticeable when the gaps are only a few pixels wide.</a:t>
            </a:r>
          </a:p>
          <a:p>
            <a:pPr lvl="0" marL="0" indent="0">
              <a:buNone/>
            </a:pPr>
            <a:r>
              <a:rPr/>
              <a:t>((Show an example of this using the scotus data))</a:t>
            </a: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fundamentals,</a:t>
            </a:r>
            <a:r>
              <a:rPr/>
              <a:t> </a:t>
            </a:r>
            <a:r>
              <a:rPr/>
              <a:t>Thoughts</a:t>
            </a:r>
            <a:r>
              <a:rPr/>
              <a:t> </a:t>
            </a:r>
            <a:r>
              <a:rPr/>
              <a:t>on</a:t>
            </a:r>
            <a:r>
              <a:rPr/>
              <a:t> </a:t>
            </a:r>
            <a:r>
              <a:rPr/>
              <a:t>location</a:t>
            </a:r>
          </a:p>
        </p:txBody>
      </p:sp>
      <p:sp>
        <p:nvSpPr>
          <p:cNvPr id="3" name="Content Placeholder 2"/>
          <p:cNvSpPr>
            <a:spLocks noGrp="1"/>
          </p:cNvSpPr>
          <p:nvPr>
            <p:ph idx="1"/>
          </p:nvPr>
        </p:nvSpPr>
        <p:spPr/>
        <p:txBody>
          <a:bodyPr/>
          <a:lstStyle/>
          <a:p>
            <a:pPr lvl="1"/>
            <a:r>
              <a:rPr/>
              <a:t>Axis labels often fit better on vertical location</a:t>
            </a:r>
          </a:p>
          <a:p>
            <a:pPr lvl="1"/>
            <a:r>
              <a:rPr/>
              <a:t>Cannot vary both X and Y</a:t>
            </a: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recommendations,</a:t>
            </a:r>
            <a:r>
              <a:rPr/>
              <a:t> </a:t>
            </a:r>
            <a:r>
              <a:rPr/>
              <a:t>Turn</a:t>
            </a:r>
            <a:r>
              <a:rPr/>
              <a:t> </a:t>
            </a:r>
            <a:r>
              <a:rPr/>
              <a:t>the</a:t>
            </a:r>
            <a:r>
              <a:rPr/>
              <a:t> </a:t>
            </a:r>
            <a:r>
              <a:rPr/>
              <a:t>chart</a:t>
            </a:r>
            <a:r>
              <a:rPr/>
              <a:t> </a:t>
            </a:r>
            <a:r>
              <a:rPr/>
              <a:t>sideways</a:t>
            </a:r>
          </a:p>
        </p:txBody>
      </p:sp>
      <p:pic>
        <p:nvPicPr>
          <p:cNvPr descr="../images/location-vertical.png" id="0" name="Picture 1"/>
          <p:cNvPicPr>
            <a:picLocks noGrp="1" noChangeAspect="1"/>
          </p:cNvPicPr>
          <p:nvPr/>
        </p:nvPicPr>
        <p:blipFill>
          <a:blip r:embed="rId3"/>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Vertical</a:t>
            </a:r>
            <a:r>
              <a:rPr/>
              <a:t> </a:t>
            </a:r>
            <a:r>
              <a:rPr/>
              <a:t>bar</a:t>
            </a:r>
            <a:r>
              <a:rPr/>
              <a:t> </a:t>
            </a:r>
            <a:r>
              <a:rPr/>
              <a:t>chart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Group</a:t>
            </a:r>
            <a:r>
              <a:rPr/>
              <a:t> </a:t>
            </a:r>
            <a:r>
              <a:rPr/>
              <a:t>exercise</a:t>
            </a:r>
            <a:r>
              <a:rPr/>
              <a:t> </a:t>
            </a:r>
            <a:r>
              <a:rPr/>
              <a:t>(2</a:t>
            </a:r>
            <a:r>
              <a:rPr/>
              <a:t> </a:t>
            </a:r>
            <a:r>
              <a:rPr/>
              <a:t>of</a:t>
            </a:r>
            <a:r>
              <a:rPr/>
              <a:t> </a:t>
            </a:r>
            <a:r>
              <a:rPr/>
              <a:t>2)</a:t>
            </a:r>
          </a:p>
        </p:txBody>
      </p:sp>
      <p:sp>
        <p:nvSpPr>
          <p:cNvPr id="3" name="Content Placeholder 2"/>
          <p:cNvSpPr>
            <a:spLocks noGrp="1"/>
          </p:cNvSpPr>
          <p:nvPr>
            <p:ph idx="1"/>
          </p:nvPr>
        </p:nvSpPr>
        <p:spPr/>
        <p:txBody>
          <a:bodyPr/>
          <a:lstStyle/>
          <a:p>
            <a:pPr lvl="0" marL="0" indent="0">
              <a:buNone/>
            </a:pPr>
            <a:r>
              <a:rPr/>
              <a:t>((Image is not yet available.))</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Colors,</a:t>
            </a:r>
            <a:r>
              <a:rPr/>
              <a:t> </a:t>
            </a:r>
            <a:r>
              <a:rPr/>
              <a:t>introductory</a:t>
            </a:r>
            <a:r>
              <a:rPr/>
              <a:t> </a:t>
            </a:r>
            <a:r>
              <a:rPr/>
              <a:t>tutorial</a:t>
            </a:r>
          </a:p>
        </p:txBody>
      </p:sp>
      <p:sp>
        <p:nvSpPr>
          <p:cNvPr id="3" name="Content Placeholder 2"/>
          <p:cNvSpPr>
            <a:spLocks noGrp="1"/>
          </p:cNvSpPr>
          <p:nvPr>
            <p:ph idx="1"/>
          </p:nvPr>
        </p:nvSpPr>
        <p:spPr/>
        <p:txBody>
          <a:bodyPr/>
          <a:lstStyle/>
          <a:p>
            <a:pPr lvl="1"/>
            <a:r>
              <a:rPr/>
              <a:t>Kindergarten view of colors</a:t>
            </a:r>
          </a:p>
          <a:p>
            <a:pPr lvl="1"/>
            <a:r>
              <a:rPr/>
              <a:t>Review hexadecimal codes</a:t>
            </a:r>
          </a:p>
          <a:p>
            <a:pPr lvl="1"/>
            <a:r>
              <a:rPr/>
              <a:t>RGB color system</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COlors,</a:t>
            </a:r>
            <a:r>
              <a:rPr/>
              <a:t> </a:t>
            </a:r>
            <a:r>
              <a:rPr/>
              <a:t>Everything</a:t>
            </a:r>
            <a:r>
              <a:rPr/>
              <a:t> </a:t>
            </a:r>
            <a:r>
              <a:rPr/>
              <a:t>I</a:t>
            </a:r>
            <a:r>
              <a:rPr/>
              <a:t> </a:t>
            </a:r>
            <a:r>
              <a:rPr/>
              <a:t>know</a:t>
            </a:r>
            <a:r>
              <a:rPr/>
              <a:t> </a:t>
            </a:r>
            <a:r>
              <a:rPr/>
              <a:t>about</a:t>
            </a:r>
            <a:r>
              <a:rPr/>
              <a:t> </a:t>
            </a:r>
            <a:r>
              <a:rPr/>
              <a:t>colors,</a:t>
            </a:r>
            <a:r>
              <a:rPr/>
              <a:t> </a:t>
            </a:r>
            <a:r>
              <a:rPr/>
              <a:t>I</a:t>
            </a:r>
            <a:r>
              <a:rPr/>
              <a:t> </a:t>
            </a:r>
            <a:r>
              <a:rPr/>
              <a:t>learned</a:t>
            </a:r>
            <a:r>
              <a:rPr/>
              <a:t> </a:t>
            </a:r>
            <a:r>
              <a:rPr/>
              <a:t>in</a:t>
            </a:r>
            <a:r>
              <a:rPr/>
              <a:t> </a:t>
            </a:r>
            <a:r>
              <a:rPr/>
              <a:t>Kindergarten.</a:t>
            </a:r>
          </a:p>
        </p:txBody>
      </p:sp>
      <p:pic>
        <p:nvPicPr>
          <p:cNvPr descr="../images/julias-colour-wheel1.jpg" id="0" name="Picture 1"/>
          <p:cNvPicPr>
            <a:picLocks noGrp="1" noChangeAspect="1"/>
          </p:cNvPicPr>
          <p:nvPr/>
        </p:nvPicPr>
        <p:blipFill>
          <a:blip r:embed="rId2"/>
          <a:stretch>
            <a:fillRect/>
          </a:stretch>
        </p:blipFill>
        <p:spPr bwMode="auto">
          <a:xfrm>
            <a:off x="2260600" y="1600200"/>
            <a:ext cx="4610100" cy="45212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Colors,</a:t>
            </a:r>
            <a:r>
              <a:rPr/>
              <a:t> </a:t>
            </a:r>
            <a:r>
              <a:rPr/>
              <a:t>Hexadecimal</a:t>
            </a:r>
            <a:r>
              <a:rPr/>
              <a:t> </a:t>
            </a:r>
            <a:r>
              <a:rPr/>
              <a:t>codes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“There are 10 types of programmers in the world, those who undestand binary and those who don’t.”</a:t>
                </a:r>
              </a:p>
              <a:p>
                <a:pPr lvl="2"/>
                <a:r>
                  <a:rPr/>
                  <a:t>1001 1100 (base 2)</a:t>
                </a:r>
              </a:p>
              <a:p>
                <a:pPr lvl="2"/>
                <a:r>
                  <a:rPr/>
                  <a:t>= </a:t>
                </a:r>
                <a14:m>
                  <m:oMath xmlns:m="http://schemas.openxmlformats.org/officeDocument/2006/math">
                    <m:r>
                      <m:t>1</m:t>
                    </m:r>
                    <m:r>
                      <m:t>*</m:t>
                    </m:r>
                    <m:sSup>
                      <m:e>
                        <m:r>
                          <m:t>2</m:t>
                        </m:r>
                      </m:e>
                      <m:sup>
                        <m:r>
                          <m:t>7</m:t>
                        </m:r>
                      </m:sup>
                    </m:sSup>
                    <m:r>
                      <m:t>+</m:t>
                    </m:r>
                    <m:r>
                      <m:t>0</m:t>
                    </m:r>
                    <m:r>
                      <m:t>*</m:t>
                    </m:r>
                    <m:sSup>
                      <m:e>
                        <m:r>
                          <m:t>2</m:t>
                        </m:r>
                      </m:e>
                      <m:sup>
                        <m:r>
                          <m:t>6</m:t>
                        </m:r>
                      </m:sup>
                    </m:sSup>
                    <m:r>
                      <m:t>+</m:t>
                    </m:r>
                    <m:r>
                      <m:t>0</m:t>
                    </m:r>
                    <m:r>
                      <m:t>*</m:t>
                    </m:r>
                    <m:sSup>
                      <m:e>
                        <m:r>
                          <m:t>2</m:t>
                        </m:r>
                      </m:e>
                      <m:sup>
                        <m:r>
                          <m:t>5</m:t>
                        </m:r>
                      </m:sup>
                    </m:sSup>
                    <m:r>
                      <m:t>+</m:t>
                    </m:r>
                    <m:r>
                      <m:t>1</m:t>
                    </m:r>
                    <m:r>
                      <m:t>*</m:t>
                    </m:r>
                    <m:sSup>
                      <m:e>
                        <m:r>
                          <m:t>2</m:t>
                        </m:r>
                      </m:e>
                      <m:sup>
                        <m:r>
                          <m:t>4</m:t>
                        </m:r>
                      </m:sup>
                    </m:sSup>
                    <m:r>
                      <m:t>+</m:t>
                    </m:r>
                    <m:r>
                      <m:t>1</m:t>
                    </m:r>
                    <m:r>
                      <m:t>*</m:t>
                    </m:r>
                    <m:sSup>
                      <m:e>
                        <m:r>
                          <m:t>2</m:t>
                        </m:r>
                      </m:e>
                      <m:sup>
                        <m:r>
                          <m:t>3</m:t>
                        </m:r>
                      </m:sup>
                    </m:sSup>
                    <m:r>
                      <m:t>+</m:t>
                    </m:r>
                    <m:r>
                      <m:t>1</m:t>
                    </m:r>
                    <m:r>
                      <m:t>*</m:t>
                    </m:r>
                    <m:sSup>
                      <m:e>
                        <m:r>
                          <m:t>2</m:t>
                        </m:r>
                      </m:e>
                      <m:sup>
                        <m:r>
                          <m:t>2</m:t>
                        </m:r>
                      </m:sup>
                    </m:sSup>
                    <m:r>
                      <m:t>+</m:t>
                    </m:r>
                    <m:r>
                      <m:t>0</m:t>
                    </m:r>
                    <m:r>
                      <m:t>*</m:t>
                    </m:r>
                    <m:sSup>
                      <m:e>
                        <m:r>
                          <m:t>2</m:t>
                        </m:r>
                      </m:e>
                      <m:sup>
                        <m:r>
                          <m:t>1</m:t>
                        </m:r>
                      </m:sup>
                    </m:sSup>
                    <m:r>
                      <m:t>+</m:t>
                    </m:r>
                    <m:r>
                      <m:t>0</m:t>
                    </m:r>
                    <m:r>
                      <m:t>*</m:t>
                    </m:r>
                    <m:sSup>
                      <m:e>
                        <m:r>
                          <m:t>2</m:t>
                        </m:r>
                      </m:e>
                      <m:sup>
                        <m:r>
                          <m:t>0</m:t>
                        </m:r>
                      </m:sup>
                    </m:sSup>
                  </m:oMath>
                </a14:m>
              </a:p>
              <a:p>
                <a:pPr lvl="2"/>
                <a:r>
                  <a:rPr/>
                  <a:t>= 128+16+8+4 = 156</a:t>
                </a:r>
              </a:p>
              <a:p>
                <a:pPr lvl="1"/>
                <a:r>
                  <a:rPr/>
                  <a:t>Hexadecimal digits (base 16)</a:t>
                </a:r>
              </a:p>
              <a:p>
                <a:pPr lvl="2"/>
                <a:r>
                  <a:rPr/>
                  <a:t>0-9, A=10, B=11, C=12, D=13, E=14, F=15</a:t>
                </a:r>
              </a:p>
              <a:p>
                <a:pPr lvl="2"/>
                <a:r>
                  <a:rPr/>
                  <a:t>1001 1100 (base 2)</a:t>
                </a:r>
              </a:p>
              <a:p>
                <a:pPr lvl="2"/>
                <a:r>
                  <a:rPr/>
                  <a:t>= 9C (base 16)</a:t>
                </a:r>
              </a:p>
              <a:p>
                <a:pPr lvl="2"/>
                <a:r>
                  <a:rPr/>
                  <a:t>= </a:t>
                </a:r>
                <a14:m>
                  <m:oMath xmlns:m="http://schemas.openxmlformats.org/officeDocument/2006/math">
                    <m:r>
                      <m:t>9</m:t>
                    </m:r>
                    <m:r>
                      <m:t>*</m:t>
                    </m:r>
                    <m:sSup>
                      <m:e>
                        <m:r>
                          <m:t>16</m:t>
                        </m:r>
                      </m:e>
                      <m:sup>
                        <m:r>
                          <m:t>1</m:t>
                        </m:r>
                      </m:sup>
                    </m:sSup>
                    <m:r>
                      <m:t>+</m:t>
                    </m:r>
                    <m:r>
                      <m:t>12</m:t>
                    </m:r>
                    <m:r>
                      <m:t>*</m:t>
                    </m:r>
                    <m:sSup>
                      <m:e>
                        <m:r>
                          <m:t>16</m:t>
                        </m:r>
                      </m:e>
                      <m:sup>
                        <m:r>
                          <m:t>0</m:t>
                        </m:r>
                      </m:sup>
                    </m:sSup>
                  </m:oMath>
                </a14:m>
              </a:p>
              <a:p>
                <a:pPr lvl="1"/>
                <a:r>
                  <a:rPr/>
                  <a:t>Two hexadecimal digits represent the numbers 0-255.</a:t>
                </a:r>
              </a:p>
              <a:p>
                <a:pPr lvl="2"/>
                <a:r>
                  <a:rPr/>
                  <a:t>00 (base 16) = 0, FF (base 16) = 255</a:t>
                </a:r>
              </a:p>
            </p:txBody>
          </p:sp>
        </mc:Choice>
      </mc:AlternateContent>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Colors,</a:t>
            </a:r>
            <a:r>
              <a:rPr/>
              <a:t> </a:t>
            </a:r>
            <a:r>
              <a:rPr/>
              <a:t>Codes</a:t>
            </a:r>
            <a:r>
              <a:rPr/>
              <a:t> </a:t>
            </a:r>
            <a:r>
              <a:rPr/>
              <a:t>for</a:t>
            </a:r>
            <a:r>
              <a:rPr/>
              <a:t> </a:t>
            </a:r>
            <a:r>
              <a:rPr/>
              <a:t>colors</a:t>
            </a:r>
          </a:p>
        </p:txBody>
      </p:sp>
      <p:sp>
        <p:nvSpPr>
          <p:cNvPr id="3" name="Content Placeholder 2"/>
          <p:cNvSpPr>
            <a:spLocks noGrp="1"/>
          </p:cNvSpPr>
          <p:nvPr>
            <p:ph idx="1"/>
          </p:nvPr>
        </p:nvSpPr>
        <p:spPr/>
        <p:txBody>
          <a:bodyPr/>
          <a:lstStyle/>
          <a:p>
            <a:pPr lvl="1"/>
            <a:r>
              <a:rPr/>
              <a:t>#rrggbb format</a:t>
            </a:r>
          </a:p>
          <a:p>
            <a:pPr lvl="2"/>
            <a:r>
              <a:rPr/>
              <a:t>#000000 is pure black</a:t>
            </a:r>
          </a:p>
          <a:p>
            <a:pPr lvl="2"/>
            <a:r>
              <a:rPr/>
              <a:t>#FFFFFF is pure white</a:t>
            </a:r>
          </a:p>
          <a:p>
            <a:pPr lvl="2"/>
            <a:r>
              <a:rPr/>
              <a:t>#FF0000 is pure red</a:t>
            </a:r>
          </a:p>
          <a:p>
            <a:pPr lvl="2"/>
            <a:r>
              <a:rPr/>
              <a:t>#00FF00 is pure green</a:t>
            </a:r>
          </a:p>
          <a:p>
            <a:pPr lvl="2"/>
            <a:r>
              <a:rPr/>
              <a:t>#0000FF is pure blue</a:t>
            </a:r>
          </a:p>
          <a:p>
            <a:pPr lvl="1"/>
            <a:r>
              <a:rPr/>
              <a:t>You can mix and match to get 16,777,216 colors</a:t>
            </a:r>
          </a:p>
          <a:p>
            <a:pPr lvl="2"/>
            <a:r>
              <a:rPr/>
              <a:t>#800080 is purple, #FF69B4 is pink, #40e0d0 is turquoise</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Colors,</a:t>
            </a:r>
            <a:r>
              <a:rPr/>
              <a:t> </a:t>
            </a:r>
            <a:r>
              <a:rPr/>
              <a:t>The</a:t>
            </a:r>
            <a:r>
              <a:rPr/>
              <a:t> </a:t>
            </a:r>
            <a:r>
              <a:rPr/>
              <a:t>color</a:t>
            </a:r>
            <a:r>
              <a:rPr/>
              <a:t> </a:t>
            </a:r>
            <a:r>
              <a:rPr/>
              <a:t>cube</a:t>
            </a:r>
            <a:r>
              <a:rPr/>
              <a:t> </a:t>
            </a:r>
            <a:r>
              <a:rPr/>
              <a:t>(1/2)</a:t>
            </a:r>
          </a:p>
        </p:txBody>
      </p:sp>
      <p:pic>
        <p:nvPicPr>
          <p:cNvPr descr="complete-lecture_files/figure-pptx/color-cube-1-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Colors,</a:t>
            </a:r>
            <a:r>
              <a:rPr/>
              <a:t> </a:t>
            </a:r>
            <a:r>
              <a:rPr/>
              <a:t>The</a:t>
            </a:r>
            <a:r>
              <a:rPr/>
              <a:t> </a:t>
            </a:r>
            <a:r>
              <a:rPr/>
              <a:t>color</a:t>
            </a:r>
            <a:r>
              <a:rPr/>
              <a:t> </a:t>
            </a:r>
            <a:r>
              <a:rPr/>
              <a:t>cube</a:t>
            </a:r>
            <a:r>
              <a:rPr/>
              <a:t> </a:t>
            </a:r>
            <a:r>
              <a:rPr/>
              <a:t>(2/2)</a:t>
            </a:r>
          </a:p>
        </p:txBody>
      </p:sp>
      <p:pic>
        <p:nvPicPr>
          <p:cNvPr descr="complete-lecture_files/figure-pptx/color-cube-2-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Colors,</a:t>
            </a:r>
            <a:r>
              <a:rPr/>
              <a:t> </a:t>
            </a:r>
            <a:r>
              <a:rPr/>
              <a:t>Gradients</a:t>
            </a:r>
            <a:r>
              <a:rPr/>
              <a:t> </a:t>
            </a:r>
            <a:r>
              <a:rPr/>
              <a:t>(1/5)</a:t>
            </a:r>
          </a:p>
        </p:txBody>
      </p:sp>
      <p:pic>
        <p:nvPicPr>
          <p:cNvPr descr="complete-lecture_files/figure-pptx/rgb-gradient-1-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Colors,</a:t>
            </a:r>
            <a:r>
              <a:rPr/>
              <a:t> </a:t>
            </a:r>
            <a:r>
              <a:rPr/>
              <a:t>Gradients</a:t>
            </a:r>
            <a:r>
              <a:rPr/>
              <a:t> </a:t>
            </a:r>
            <a:r>
              <a:rPr/>
              <a:t>(2/5)</a:t>
            </a:r>
          </a:p>
        </p:txBody>
      </p:sp>
      <p:pic>
        <p:nvPicPr>
          <p:cNvPr descr="complete-lecture_files/figure-pptx/rgb-gradient-2-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Data-viz-02,</a:t>
            </a:r>
            <a:r>
              <a:rPr/>
              <a:t> </a:t>
            </a:r>
            <a:r>
              <a:rPr/>
              <a:t>Outline</a:t>
            </a:r>
          </a:p>
        </p:txBody>
      </p:sp>
      <p:sp>
        <p:nvSpPr>
          <p:cNvPr id="3" name="Content Placeholder 2"/>
          <p:cNvSpPr>
            <a:spLocks noGrp="1"/>
          </p:cNvSpPr>
          <p:nvPr>
            <p:ph idx="1"/>
          </p:nvPr>
        </p:nvSpPr>
        <p:spPr/>
        <p:txBody>
          <a:bodyPr/>
          <a:lstStyle/>
          <a:p>
            <a:pPr lvl="1"/>
            <a:r>
              <a:rPr/>
              <a:t>Preparation</a:t>
            </a:r>
          </a:p>
          <a:p>
            <a:pPr lvl="1"/>
            <a:r>
              <a:rPr/>
              <a:t>Colors</a:t>
            </a:r>
          </a:p>
          <a:p>
            <a:pPr lvl="1"/>
            <a:r>
              <a:rPr/>
              <a:t>Group exercises</a:t>
            </a:r>
          </a:p>
          <a:p>
            <a:pPr lvl="1"/>
            <a:r>
              <a:rPr/>
              <a:t>Perception</a:t>
            </a:r>
          </a:p>
          <a:p>
            <a:pPr lvl="1"/>
            <a:r>
              <a:rPr/>
              <a:t>Barchart fundamentals</a:t>
            </a:r>
          </a:p>
          <a:p>
            <a:pPr lvl="1"/>
            <a:r>
              <a:rPr/>
              <a:t>Barchart recommendations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Colors,</a:t>
            </a:r>
            <a:r>
              <a:rPr/>
              <a:t> </a:t>
            </a:r>
            <a:r>
              <a:rPr/>
              <a:t>Gradients</a:t>
            </a:r>
            <a:r>
              <a:rPr/>
              <a:t> </a:t>
            </a:r>
            <a:r>
              <a:rPr/>
              <a:t>(3/5)</a:t>
            </a:r>
          </a:p>
        </p:txBody>
      </p:sp>
      <p:pic>
        <p:nvPicPr>
          <p:cNvPr descr="complete-lecture_files/figure-pptx/rgb-gradient-3-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Colors,</a:t>
            </a:r>
            <a:r>
              <a:rPr/>
              <a:t> </a:t>
            </a:r>
            <a:r>
              <a:rPr/>
              <a:t>Gradients</a:t>
            </a:r>
            <a:r>
              <a:rPr/>
              <a:t> </a:t>
            </a:r>
            <a:r>
              <a:rPr/>
              <a:t>(4/5)</a:t>
            </a:r>
          </a:p>
        </p:txBody>
      </p:sp>
      <p:pic>
        <p:nvPicPr>
          <p:cNvPr descr="complete-lecture_files/figure-pptx/rgb-gradient-4-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Colors,</a:t>
            </a:r>
            <a:r>
              <a:rPr/>
              <a:t> </a:t>
            </a:r>
            <a:r>
              <a:rPr/>
              <a:t>Gradients</a:t>
            </a:r>
            <a:r>
              <a:rPr/>
              <a:t> </a:t>
            </a:r>
            <a:r>
              <a:rPr/>
              <a:t>(5/5)</a:t>
            </a:r>
          </a:p>
        </p:txBody>
      </p:sp>
      <p:pic>
        <p:nvPicPr>
          <p:cNvPr descr="complete-lecture_files/figure-pptx/rgb-gradient-5-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Colors,</a:t>
            </a:r>
            <a:r>
              <a:rPr/>
              <a:t> </a:t>
            </a:r>
            <a:r>
              <a:rPr/>
              <a:t>RGB</a:t>
            </a:r>
            <a:r>
              <a:rPr/>
              <a:t> </a:t>
            </a:r>
            <a:r>
              <a:rPr/>
              <a:t>combinations</a:t>
            </a:r>
          </a:p>
        </p:txBody>
      </p:sp>
      <p:sp>
        <p:nvSpPr>
          <p:cNvPr id="3" name="Content Placeholder 2"/>
          <p:cNvSpPr>
            <a:spLocks noGrp="1"/>
          </p:cNvSpPr>
          <p:nvPr>
            <p:ph idx="1"/>
          </p:nvPr>
        </p:nvSpPr>
        <p:spPr/>
        <p:txBody>
          <a:bodyPr/>
          <a:lstStyle/>
          <a:p>
            <a:pPr lvl="0" marL="0" indent="0">
              <a:buNone/>
            </a:pPr>
            <a:r>
              <a:rPr/>
              <a:t>Additive color mixing: adding red to green yields yellow; adding green to blue yields cyan; adding blue to red yields magenta; adding all three primary colors together yields white.</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Colors,</a:t>
            </a:r>
            <a:r>
              <a:rPr/>
              <a:t> </a:t>
            </a:r>
            <a:r>
              <a:rPr/>
              <a:t>Contrasting</a:t>
            </a:r>
            <a:r>
              <a:rPr/>
              <a:t> </a:t>
            </a:r>
            <a:r>
              <a:rPr/>
              <a:t>pure</a:t>
            </a:r>
            <a:r>
              <a:rPr/>
              <a:t> </a:t>
            </a:r>
            <a:r>
              <a:rPr/>
              <a:t>colors</a:t>
            </a:r>
            <a:r>
              <a:rPr/>
              <a:t> </a:t>
            </a:r>
            <a:r>
              <a:rPr/>
              <a:t>often</a:t>
            </a:r>
            <a:r>
              <a:rPr/>
              <a:t> </a:t>
            </a:r>
            <a:r>
              <a:rPr/>
              <a:t>appear</a:t>
            </a:r>
            <a:r>
              <a:rPr/>
              <a:t> </a:t>
            </a:r>
            <a:r>
              <a:rPr/>
              <a:t>too</a:t>
            </a:r>
            <a:r>
              <a:rPr/>
              <a:t> </a:t>
            </a:r>
            <a:r>
              <a:rPr/>
              <a:t>intense</a:t>
            </a:r>
          </a:p>
        </p:txBody>
      </p:sp>
      <p:pic>
        <p:nvPicPr>
          <p:cNvPr descr="complete-lecture_files/figure-pptx/intense-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Colors,</a:t>
            </a:r>
            <a:r>
              <a:rPr/>
              <a:t> </a:t>
            </a:r>
            <a:r>
              <a:rPr/>
              <a:t>Lighten</a:t>
            </a:r>
            <a:r>
              <a:rPr/>
              <a:t> </a:t>
            </a:r>
            <a:r>
              <a:rPr/>
              <a:t>the</a:t>
            </a:r>
            <a:r>
              <a:rPr/>
              <a:t> </a:t>
            </a:r>
            <a:r>
              <a:rPr/>
              <a:t>background</a:t>
            </a:r>
          </a:p>
        </p:txBody>
      </p:sp>
      <p:pic>
        <p:nvPicPr>
          <p:cNvPr descr="complete-lecture_files/figure-pptx/ligthen-background-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Colors,</a:t>
            </a:r>
            <a:r>
              <a:rPr/>
              <a:t> </a:t>
            </a:r>
            <a:r>
              <a:rPr/>
              <a:t>Darken</a:t>
            </a:r>
            <a:r>
              <a:rPr/>
              <a:t> </a:t>
            </a:r>
            <a:r>
              <a:rPr/>
              <a:t>the</a:t>
            </a:r>
            <a:r>
              <a:rPr/>
              <a:t> </a:t>
            </a:r>
            <a:r>
              <a:rPr/>
              <a:t>foreground</a:t>
            </a:r>
          </a:p>
        </p:txBody>
      </p:sp>
      <p:pic>
        <p:nvPicPr>
          <p:cNvPr descr="complete-lecture_files/figure-pptx/darken-foreground-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Colors,</a:t>
            </a:r>
            <a:r>
              <a:rPr/>
              <a:t> </a:t>
            </a:r>
            <a:r>
              <a:rPr/>
              <a:t>or</a:t>
            </a:r>
            <a:r>
              <a:rPr/>
              <a:t> </a:t>
            </a:r>
            <a:r>
              <a:rPr/>
              <a:t>both</a:t>
            </a:r>
          </a:p>
        </p:txBody>
      </p:sp>
      <p:pic>
        <p:nvPicPr>
          <p:cNvPr descr="complete-lecture_files/figure-pptx/both-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Colors,</a:t>
            </a:r>
            <a:r>
              <a:rPr/>
              <a:t> </a:t>
            </a:r>
            <a:r>
              <a:rPr/>
              <a:t>or</a:t>
            </a:r>
            <a:r>
              <a:rPr/>
              <a:t> </a:t>
            </a:r>
            <a:r>
              <a:rPr/>
              <a:t>the</a:t>
            </a:r>
            <a:r>
              <a:rPr/>
              <a:t> </a:t>
            </a:r>
            <a:r>
              <a:rPr/>
              <a:t>reverse</a:t>
            </a:r>
          </a:p>
        </p:txBody>
      </p:sp>
      <p:pic>
        <p:nvPicPr>
          <p:cNvPr descr="complete-lecture_files/figure-pptx/reverse-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Perception,</a:t>
            </a:r>
            <a:r>
              <a:rPr/>
              <a:t> </a:t>
            </a:r>
            <a:r>
              <a:rPr/>
              <a:t>introductory</a:t>
            </a:r>
            <a:r>
              <a:rPr/>
              <a:t> </a:t>
            </a:r>
            <a:r>
              <a:rPr/>
              <a:t>tutorial</a:t>
            </a:r>
          </a:p>
        </p:txBody>
      </p:sp>
      <p:sp>
        <p:nvSpPr>
          <p:cNvPr id="3" name="Content Placeholder 2"/>
          <p:cNvSpPr>
            <a:spLocks noGrp="1"/>
          </p:cNvSpPr>
          <p:nvPr>
            <p:ph idx="1"/>
          </p:nvPr>
        </p:nvSpPr>
        <p:spPr/>
        <p:txBody>
          <a:bodyPr/>
          <a:lstStyle/>
          <a:p>
            <a:pPr lvl="1"/>
            <a:r>
              <a:rPr/>
              <a:t>Visual tasks</a:t>
            </a:r>
          </a:p>
          <a:p>
            <a:pPr lvl="1"/>
            <a:r>
              <a:rPr/>
              <a:t>Hierarchy of perception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Preparation,</a:t>
            </a:r>
            <a:r>
              <a:rPr/>
              <a:t> </a:t>
            </a:r>
            <a:r>
              <a:rPr/>
              <a:t>overview</a:t>
            </a:r>
          </a:p>
        </p:txBody>
      </p:sp>
      <p:sp>
        <p:nvSpPr>
          <p:cNvPr id="3" name="Content Placeholder 2"/>
          <p:cNvSpPr>
            <a:spLocks noGrp="1"/>
          </p:cNvSpPr>
          <p:nvPr>
            <p:ph idx="1"/>
          </p:nvPr>
        </p:nvSpPr>
        <p:spPr/>
        <p:txBody>
          <a:bodyPr/>
          <a:lstStyle/>
          <a:p>
            <a:pPr lvl="1"/>
            <a:r>
              <a:rPr/>
              <a:t>Follow these steps to get ready for lecture #2 in data visualization.</a:t>
            </a:r>
          </a:p>
          <a:p>
            <a:pPr lvl="2"/>
            <a:r>
              <a:rPr/>
              <a:t>Download and import Titanic data</a:t>
            </a:r>
          </a:p>
          <a:p>
            <a:pPr lvl="2"/>
            <a:r>
              <a:rPr/>
              <a:t>Download and import scotus data</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Perception,</a:t>
            </a:r>
            <a:r>
              <a:rPr/>
              <a:t> </a:t>
            </a:r>
            <a:r>
              <a:rPr/>
              <a:t>A</a:t>
            </a:r>
            <a:r>
              <a:rPr/>
              <a:t> </a:t>
            </a:r>
            <a:r>
              <a:rPr/>
              <a:t>framework</a:t>
            </a:r>
            <a:r>
              <a:rPr/>
              <a:t> </a:t>
            </a:r>
            <a:r>
              <a:rPr/>
              <a:t>for</a:t>
            </a:r>
            <a:r>
              <a:rPr/>
              <a:t> </a:t>
            </a:r>
            <a:r>
              <a:rPr/>
              <a:t>graph</a:t>
            </a:r>
            <a:r>
              <a:rPr/>
              <a:t> </a:t>
            </a:r>
            <a:r>
              <a:rPr/>
              <a:t>perception</a:t>
            </a:r>
          </a:p>
        </p:txBody>
      </p:sp>
      <p:pic>
        <p:nvPicPr>
          <p:cNvPr descr="../images/graph-perception.png" id="0" name="Picture 1"/>
          <p:cNvPicPr>
            <a:picLocks noGrp="1" noChangeAspect="1"/>
          </p:cNvPicPr>
          <p:nvPr/>
        </p:nvPicPr>
        <p:blipFill>
          <a:blip r:embed="rId3"/>
          <a:stretch>
            <a:fillRect/>
          </a:stretch>
        </p:blipFill>
        <p:spPr bwMode="auto">
          <a:xfrm>
            <a:off x="1066800" y="1600200"/>
            <a:ext cx="70104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Part</a:t>
            </a:r>
            <a:r>
              <a:rPr/>
              <a:t> </a:t>
            </a:r>
            <a:r>
              <a:rPr/>
              <a:t>of</a:t>
            </a:r>
            <a:r>
              <a:rPr/>
              <a:t> </a:t>
            </a:r>
            <a:r>
              <a:rPr/>
              <a:t>first</a:t>
            </a:r>
            <a:r>
              <a:rPr/>
              <a:t> </a:t>
            </a:r>
            <a:r>
              <a:rPr/>
              <a:t>page</a:t>
            </a:r>
            <a:r>
              <a:rPr/>
              <a:t> </a:t>
            </a:r>
            <a:r>
              <a:rPr/>
              <a:t>from</a:t>
            </a:r>
            <a:r>
              <a:rPr/>
              <a:t> </a:t>
            </a:r>
            <a:r>
              <a:rPr/>
              <a:t>Simkin</a:t>
            </a:r>
            <a:r>
              <a:rPr/>
              <a:t> </a:t>
            </a:r>
            <a:r>
              <a:rPr/>
              <a:t>and</a:t>
            </a:r>
            <a:r>
              <a:rPr/>
              <a:t> </a:t>
            </a:r>
            <a:r>
              <a:rPr/>
              <a:t>Hastie</a:t>
            </a:r>
            <a:r>
              <a:rPr/>
              <a:t> </a:t>
            </a:r>
            <a:r>
              <a:rPr/>
              <a:t>journal</a:t>
            </a:r>
            <a:r>
              <a:rPr/>
              <a:t> </a:t>
            </a:r>
            <a:r>
              <a:rPr/>
              <a:t>article</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Perception,</a:t>
            </a:r>
            <a:r>
              <a:rPr/>
              <a:t> </a:t>
            </a:r>
            <a:r>
              <a:rPr/>
              <a:t>Which</a:t>
            </a:r>
            <a:r>
              <a:rPr/>
              <a:t> </a:t>
            </a:r>
            <a:r>
              <a:rPr/>
              <a:t>is</a:t>
            </a:r>
            <a:r>
              <a:rPr/>
              <a:t> </a:t>
            </a:r>
            <a:r>
              <a:rPr/>
              <a:t>better?</a:t>
            </a:r>
            <a:r>
              <a:rPr/>
              <a:t> </a:t>
            </a:r>
            <a:r>
              <a:rPr/>
              <a:t>A</a:t>
            </a:r>
            <a:r>
              <a:rPr/>
              <a:t> </a:t>
            </a:r>
            <a:r>
              <a:rPr/>
              <a:t>bar</a:t>
            </a:r>
            <a:r>
              <a:rPr/>
              <a:t> </a:t>
            </a:r>
            <a:r>
              <a:rPr/>
              <a:t>chart…</a:t>
            </a:r>
          </a:p>
        </p:txBody>
      </p:sp>
      <p:pic>
        <p:nvPicPr>
          <p:cNvPr descr="../images/bar-chart.png" id="0" name="Picture 1"/>
          <p:cNvPicPr>
            <a:picLocks noGrp="1" noChangeAspect="1"/>
          </p:cNvPicPr>
          <p:nvPr/>
        </p:nvPicPr>
        <p:blipFill>
          <a:blip r:embed="rId2"/>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Bar</a:t>
            </a:r>
            <a:r>
              <a:rPr/>
              <a:t> </a:t>
            </a:r>
            <a:r>
              <a:rPr/>
              <a:t>chart</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Perception,</a:t>
            </a:r>
            <a:r>
              <a:rPr/>
              <a:t> </a:t>
            </a:r>
            <a:r>
              <a:rPr/>
              <a:t>…</a:t>
            </a:r>
            <a:r>
              <a:rPr/>
              <a:t> </a:t>
            </a:r>
            <a:r>
              <a:rPr/>
              <a:t>or</a:t>
            </a:r>
            <a:r>
              <a:rPr/>
              <a:t> </a:t>
            </a:r>
            <a:r>
              <a:rPr/>
              <a:t>a</a:t>
            </a:r>
            <a:r>
              <a:rPr/>
              <a:t> </a:t>
            </a:r>
            <a:r>
              <a:rPr/>
              <a:t>pie</a:t>
            </a:r>
            <a:r>
              <a:rPr/>
              <a:t> </a:t>
            </a:r>
            <a:r>
              <a:rPr/>
              <a:t>chart</a:t>
            </a:r>
          </a:p>
        </p:txBody>
      </p:sp>
      <p:pic>
        <p:nvPicPr>
          <p:cNvPr descr="../images/pie-chart.png" id="0" name="Picture 1"/>
          <p:cNvPicPr>
            <a:picLocks noGrp="1" noChangeAspect="1"/>
          </p:cNvPicPr>
          <p:nvPr/>
        </p:nvPicPr>
        <p:blipFill>
          <a:blip r:embed="rId2"/>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Pie</a:t>
            </a:r>
            <a:r>
              <a:rPr/>
              <a:t> </a:t>
            </a:r>
            <a:r>
              <a:rPr/>
              <a:t>chart</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Perception,</a:t>
            </a:r>
            <a:r>
              <a:rPr/>
              <a:t> </a:t>
            </a:r>
            <a:r>
              <a:rPr/>
              <a:t>Answer.</a:t>
            </a:r>
            <a:r>
              <a:rPr/>
              <a:t> </a:t>
            </a:r>
            <a:r>
              <a:rPr/>
              <a:t>It</a:t>
            </a:r>
            <a:r>
              <a:rPr/>
              <a:t> </a:t>
            </a:r>
            <a:r>
              <a:rPr/>
              <a:t>depends.</a:t>
            </a:r>
          </a:p>
        </p:txBody>
      </p:sp>
      <p:sp>
        <p:nvSpPr>
          <p:cNvPr id="3" name="Content Placeholder 2"/>
          <p:cNvSpPr>
            <a:spLocks noGrp="1"/>
          </p:cNvSpPr>
          <p:nvPr>
            <p:ph idx="1"/>
          </p:nvPr>
        </p:nvSpPr>
        <p:spPr/>
        <p:txBody>
          <a:bodyPr/>
          <a:lstStyle/>
          <a:p>
            <a:pPr lvl="1"/>
            <a:r>
              <a:rPr/>
              <a:t>What question are you trying to answer?</a:t>
            </a:r>
          </a:p>
          <a:p>
            <a:pPr lvl="2"/>
            <a:r>
              <a:rPr/>
              <a:t>What proportion of the patients are single?</a:t>
            </a:r>
          </a:p>
          <a:p>
            <a:pPr lvl="2"/>
            <a:r>
              <a:rPr/>
              <a:t>Are there more single or divorced patients?</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Perception,</a:t>
            </a:r>
            <a:r>
              <a:rPr/>
              <a:t> </a:t>
            </a:r>
            <a:r>
              <a:rPr/>
              <a:t>Visual</a:t>
            </a:r>
            <a:r>
              <a:rPr/>
              <a:t> </a:t>
            </a:r>
            <a:r>
              <a:rPr/>
              <a:t>processing</a:t>
            </a:r>
            <a:r>
              <a:rPr/>
              <a:t> </a:t>
            </a:r>
            <a:r>
              <a:rPr/>
              <a:t>(1</a:t>
            </a:r>
            <a:r>
              <a:rPr/>
              <a:t> </a:t>
            </a:r>
            <a:r>
              <a:rPr/>
              <a:t>of</a:t>
            </a:r>
            <a:r>
              <a:rPr/>
              <a:t> </a:t>
            </a:r>
            <a:r>
              <a:rPr/>
              <a:t>3)</a:t>
            </a:r>
          </a:p>
        </p:txBody>
      </p:sp>
      <p:sp>
        <p:nvSpPr>
          <p:cNvPr id="3" name="Content Placeholder 2"/>
          <p:cNvSpPr>
            <a:spLocks noGrp="1"/>
          </p:cNvSpPr>
          <p:nvPr>
            <p:ph idx="1"/>
          </p:nvPr>
        </p:nvSpPr>
        <p:spPr/>
        <p:txBody>
          <a:bodyPr/>
          <a:lstStyle/>
          <a:p>
            <a:pPr lvl="1"/>
            <a:r>
              <a:rPr/>
              <a:t>Projection</a:t>
            </a:r>
          </a:p>
          <a:p>
            <a:pPr lvl="2"/>
            <a:r>
              <a:rPr/>
              <a:t>Shifting an object in a horizontal or vertical direction to make a comparison</a:t>
            </a:r>
          </a:p>
          <a:p>
            <a:pPr lvl="1"/>
            <a:r>
              <a:rPr/>
              <a:t>Superimposition</a:t>
            </a:r>
          </a:p>
          <a:p>
            <a:pPr lvl="2"/>
            <a:r>
              <a:rPr/>
              <a:t>Shifting in other directions (e.g., diagonal shifts, rotation) in order to make a comparison</a:t>
            </a:r>
          </a:p>
          <a:p>
            <a:pPr lvl="2"/>
            <a:r>
              <a:rPr/>
              <a:t>Much harder than projection</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Perception,</a:t>
            </a:r>
            <a:r>
              <a:rPr/>
              <a:t> </a:t>
            </a:r>
            <a:r>
              <a:rPr/>
              <a:t>Projection</a:t>
            </a:r>
            <a:r>
              <a:rPr/>
              <a:t> </a:t>
            </a:r>
            <a:r>
              <a:rPr/>
              <a:t>(first</a:t>
            </a:r>
            <a:r>
              <a:rPr/>
              <a:t> </a:t>
            </a:r>
            <a:r>
              <a:rPr/>
              <a:t>yellow</a:t>
            </a:r>
            <a:r>
              <a:rPr/>
              <a:t> </a:t>
            </a:r>
            <a:r>
              <a:rPr/>
              <a:t>bar</a:t>
            </a:r>
            <a:r>
              <a:rPr/>
              <a:t> </a:t>
            </a:r>
            <a:r>
              <a:rPr/>
              <a:t>versus</a:t>
            </a:r>
            <a:r>
              <a:rPr/>
              <a:t> </a:t>
            </a:r>
            <a:r>
              <a:rPr/>
              <a:t>last</a:t>
            </a:r>
            <a:r>
              <a:rPr/>
              <a:t> </a:t>
            </a:r>
            <a:r>
              <a:rPr/>
              <a:t>yellow</a:t>
            </a:r>
            <a:r>
              <a:rPr/>
              <a:t> </a:t>
            </a:r>
            <a:r>
              <a:rPr/>
              <a:t>bar)</a:t>
            </a:r>
          </a:p>
        </p:txBody>
      </p:sp>
      <p:pic>
        <p:nvPicPr>
          <p:cNvPr descr="../images/crop-yield-bar-chart-position.png" id="0" name="Picture 1"/>
          <p:cNvPicPr>
            <a:picLocks noGrp="1" noChangeAspect="1"/>
          </p:cNvPicPr>
          <p:nvPr/>
        </p:nvPicPr>
        <p:blipFill>
          <a:blip r:embed="rId3"/>
          <a:stretch>
            <a:fillRect/>
          </a:stretch>
        </p:blipFill>
        <p:spPr bwMode="auto">
          <a:xfrm>
            <a:off x="1625600" y="1600200"/>
            <a:ext cx="5892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Stacked</a:t>
            </a:r>
            <a:r>
              <a:rPr/>
              <a:t> </a:t>
            </a:r>
            <a:r>
              <a:rPr/>
              <a:t>bar</a:t>
            </a:r>
            <a:r>
              <a:rPr/>
              <a:t> </a:t>
            </a:r>
            <a:r>
              <a:rPr/>
              <a:t>chart</a:t>
            </a:r>
            <a:r>
              <a:rPr/>
              <a:t> </a:t>
            </a:r>
            <a:r>
              <a:rPr/>
              <a:t>of</a:t>
            </a:r>
            <a:r>
              <a:rPr/>
              <a:t> </a:t>
            </a:r>
            <a:r>
              <a:rPr/>
              <a:t>crop</a:t>
            </a:r>
            <a:r>
              <a:rPr/>
              <a:t> </a:t>
            </a:r>
            <a:r>
              <a:rPr/>
              <a:t>yields</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Perception,</a:t>
            </a:r>
            <a:r>
              <a:rPr/>
              <a:t> </a:t>
            </a:r>
            <a:r>
              <a:rPr/>
              <a:t>Superimposition</a:t>
            </a:r>
            <a:r>
              <a:rPr/>
              <a:t> </a:t>
            </a:r>
            <a:r>
              <a:rPr/>
              <a:t>(first</a:t>
            </a:r>
            <a:r>
              <a:rPr/>
              <a:t> </a:t>
            </a:r>
            <a:r>
              <a:rPr/>
              <a:t>green</a:t>
            </a:r>
            <a:r>
              <a:rPr/>
              <a:t> </a:t>
            </a:r>
            <a:r>
              <a:rPr/>
              <a:t>bar</a:t>
            </a:r>
            <a:r>
              <a:rPr/>
              <a:t> </a:t>
            </a:r>
            <a:r>
              <a:rPr/>
              <a:t>versus</a:t>
            </a:r>
            <a:r>
              <a:rPr/>
              <a:t> </a:t>
            </a:r>
            <a:r>
              <a:rPr/>
              <a:t>last</a:t>
            </a:r>
            <a:r>
              <a:rPr/>
              <a:t> </a:t>
            </a:r>
            <a:r>
              <a:rPr/>
              <a:t>blue</a:t>
            </a:r>
            <a:r>
              <a:rPr/>
              <a:t> </a:t>
            </a:r>
            <a:r>
              <a:rPr/>
              <a:t>bar)</a:t>
            </a:r>
          </a:p>
        </p:txBody>
      </p:sp>
      <p:pic>
        <p:nvPicPr>
          <p:cNvPr descr="../images/crop-yield-bar-chart-length.png" id="0" name="Picture 1"/>
          <p:cNvPicPr>
            <a:picLocks noGrp="1" noChangeAspect="1"/>
          </p:cNvPicPr>
          <p:nvPr/>
        </p:nvPicPr>
        <p:blipFill>
          <a:blip r:embed="rId3"/>
          <a:stretch>
            <a:fillRect/>
          </a:stretch>
        </p:blipFill>
        <p:spPr bwMode="auto">
          <a:xfrm>
            <a:off x="1625600" y="1600200"/>
            <a:ext cx="5892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Stacked</a:t>
            </a:r>
            <a:r>
              <a:rPr/>
              <a:t> </a:t>
            </a:r>
            <a:r>
              <a:rPr/>
              <a:t>bar</a:t>
            </a:r>
            <a:r>
              <a:rPr/>
              <a:t> </a:t>
            </a:r>
            <a:r>
              <a:rPr/>
              <a:t>chart</a:t>
            </a:r>
            <a:r>
              <a:rPr/>
              <a:t> </a:t>
            </a:r>
            <a:r>
              <a:rPr/>
              <a:t>of</a:t>
            </a:r>
            <a:r>
              <a:rPr/>
              <a:t> </a:t>
            </a:r>
            <a:r>
              <a:rPr/>
              <a:t>crop</a:t>
            </a:r>
            <a:r>
              <a:rPr/>
              <a:t> </a:t>
            </a:r>
            <a:r>
              <a:rPr/>
              <a:t>yields</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Perception,</a:t>
            </a:r>
            <a:r>
              <a:rPr/>
              <a:t> </a:t>
            </a:r>
            <a:r>
              <a:rPr/>
              <a:t>Visual</a:t>
            </a:r>
            <a:r>
              <a:rPr/>
              <a:t> </a:t>
            </a:r>
            <a:r>
              <a:rPr/>
              <a:t>processing</a:t>
            </a:r>
            <a:r>
              <a:rPr/>
              <a:t> </a:t>
            </a:r>
            <a:r>
              <a:rPr/>
              <a:t>(2</a:t>
            </a:r>
            <a:r>
              <a:rPr/>
              <a:t> </a:t>
            </a:r>
            <a:r>
              <a:rPr/>
              <a:t>of</a:t>
            </a:r>
            <a:r>
              <a:rPr/>
              <a:t> </a:t>
            </a:r>
            <a:r>
              <a:rPr/>
              <a:t>3)</a:t>
            </a:r>
          </a:p>
        </p:txBody>
      </p:sp>
      <p:sp>
        <p:nvSpPr>
          <p:cNvPr id="3" name="Content Placeholder 2"/>
          <p:cNvSpPr>
            <a:spLocks noGrp="1"/>
          </p:cNvSpPr>
          <p:nvPr>
            <p:ph idx="1"/>
          </p:nvPr>
        </p:nvSpPr>
        <p:spPr/>
        <p:txBody>
          <a:bodyPr/>
          <a:lstStyle/>
          <a:p>
            <a:pPr lvl="1"/>
            <a:r>
              <a:rPr/>
              <a:t>Scanning</a:t>
            </a:r>
          </a:p>
          <a:p>
            <a:pPr lvl="2"/>
            <a:r>
              <a:rPr/>
              <a:t>Quantifying distance throug the use of a mental tape measure</a:t>
            </a:r>
          </a:p>
          <a:p>
            <a:pPr lvl="2"/>
            <a:r>
              <a:rPr/>
              <a:t>Shorter distances are easier</a:t>
            </a:r>
          </a:p>
          <a:p>
            <a:pPr lvl="1"/>
            <a:r>
              <a:rPr/>
              <a:t>Anchoring</a:t>
            </a:r>
          </a:p>
          <a:p>
            <a:pPr lvl="2"/>
            <a:r>
              <a:rPr/>
              <a:t>Implicit or explicit development of reference points</a:t>
            </a:r>
          </a:p>
          <a:p>
            <a:pPr lvl="2"/>
            <a:r>
              <a:rPr/>
              <a:t>Assists with scanning</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Perception,</a:t>
            </a:r>
            <a:r>
              <a:rPr/>
              <a:t> </a:t>
            </a:r>
            <a:r>
              <a:rPr/>
              <a:t>Scanning</a:t>
            </a:r>
          </a:p>
        </p:txBody>
      </p:sp>
      <p:pic>
        <p:nvPicPr>
          <p:cNvPr descr="../images/simon_fuel_gauge1.png" id="0" name="Picture 1"/>
          <p:cNvPicPr>
            <a:picLocks noGrp="1" noChangeAspect="1"/>
          </p:cNvPicPr>
          <p:nvPr/>
        </p:nvPicPr>
        <p:blipFill>
          <a:blip r:embed="rId3"/>
          <a:stretch>
            <a:fillRect/>
          </a:stretch>
        </p:blipFill>
        <p:spPr bwMode="auto">
          <a:xfrm>
            <a:off x="3568700" y="1600200"/>
            <a:ext cx="20066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Image</a:t>
            </a:r>
            <a:r>
              <a:rPr/>
              <a:t> </a:t>
            </a:r>
            <a:r>
              <a:rPr/>
              <a:t>of</a:t>
            </a:r>
            <a:r>
              <a:rPr/>
              <a:t> </a:t>
            </a:r>
            <a:r>
              <a:rPr/>
              <a:t>a</a:t>
            </a:r>
            <a:r>
              <a:rPr/>
              <a:t> </a:t>
            </a:r>
            <a:r>
              <a:rPr/>
              <a:t>fuel</a:t>
            </a:r>
            <a:r>
              <a:rPr/>
              <a:t> </a:t>
            </a:r>
            <a:r>
              <a:rPr/>
              <a:t>gauge,</a:t>
            </a:r>
            <a:r>
              <a:rPr/>
              <a:t> </a:t>
            </a:r>
            <a:r>
              <a:rPr/>
              <a:t>65%</a:t>
            </a:r>
            <a:r>
              <a:rPr/>
              <a:t> </a:t>
            </a:r>
            <a:r>
              <a:rPr/>
              <a:t>full</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Perception,</a:t>
            </a:r>
            <a:r>
              <a:rPr/>
              <a:t> </a:t>
            </a:r>
            <a:r>
              <a:rPr/>
              <a:t>Assisting</a:t>
            </a:r>
            <a:r>
              <a:rPr/>
              <a:t> </a:t>
            </a:r>
            <a:r>
              <a:rPr/>
              <a:t>scanning</a:t>
            </a:r>
            <a:r>
              <a:rPr/>
              <a:t> </a:t>
            </a:r>
            <a:r>
              <a:rPr/>
              <a:t>with</a:t>
            </a:r>
            <a:r>
              <a:rPr/>
              <a:t> </a:t>
            </a:r>
            <a:r>
              <a:rPr/>
              <a:t>anchors</a:t>
            </a:r>
          </a:p>
        </p:txBody>
      </p:sp>
      <p:pic>
        <p:nvPicPr>
          <p:cNvPr descr="../images/simon_fuel_gauge2.png" id="0" name="Picture 1"/>
          <p:cNvPicPr>
            <a:picLocks noGrp="1" noChangeAspect="1"/>
          </p:cNvPicPr>
          <p:nvPr/>
        </p:nvPicPr>
        <p:blipFill>
          <a:blip r:embed="rId3"/>
          <a:stretch>
            <a:fillRect/>
          </a:stretch>
        </p:blipFill>
        <p:spPr bwMode="auto">
          <a:xfrm>
            <a:off x="3568700" y="1600200"/>
            <a:ext cx="20066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Image</a:t>
            </a:r>
            <a:r>
              <a:rPr/>
              <a:t> </a:t>
            </a:r>
            <a:r>
              <a:rPr/>
              <a:t>of</a:t>
            </a:r>
            <a:r>
              <a:rPr/>
              <a:t> </a:t>
            </a:r>
            <a:r>
              <a:rPr/>
              <a:t>a</a:t>
            </a:r>
            <a:r>
              <a:rPr/>
              <a:t> </a:t>
            </a:r>
            <a:r>
              <a:rPr/>
              <a:t>fuel</a:t>
            </a:r>
            <a:r>
              <a:rPr/>
              <a:t> </a:t>
            </a:r>
            <a:r>
              <a:rPr/>
              <a:t>gauge,</a:t>
            </a:r>
            <a:r>
              <a:rPr/>
              <a:t> </a:t>
            </a:r>
            <a:r>
              <a:rPr/>
              <a:t>anchors</a:t>
            </a:r>
            <a:r>
              <a:rPr/>
              <a:t> </a:t>
            </a:r>
            <a:r>
              <a:rPr/>
              <a:t>at</a:t>
            </a:r>
            <a:r>
              <a:rPr/>
              <a:t> </a:t>
            </a:r>
            <a:r>
              <a:rPr/>
              <a:t>1/4,</a:t>
            </a:r>
            <a:r>
              <a:rPr/>
              <a:t> </a:t>
            </a:r>
            <a:r>
              <a:rPr/>
              <a:t>half,</a:t>
            </a:r>
            <a:r>
              <a:rPr/>
              <a:t> </a:t>
            </a:r>
            <a:r>
              <a:rPr/>
              <a:t>3/4</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Preparation,</a:t>
            </a:r>
            <a:r>
              <a:rPr/>
              <a:t> </a:t>
            </a:r>
            <a:r>
              <a:rPr/>
              <a:t>kaggle</a:t>
            </a:r>
            <a:r>
              <a:rPr/>
              <a:t> </a:t>
            </a:r>
            <a:r>
              <a:rPr/>
              <a:t>website</a:t>
            </a:r>
          </a:p>
        </p:txBody>
      </p:sp>
      <p:pic>
        <p:nvPicPr>
          <p:cNvPr descr="../images/kaggle-scotus-data.png" id="0" name="Picture 1"/>
          <p:cNvPicPr>
            <a:picLocks noGrp="1" noChangeAspect="1"/>
          </p:cNvPicPr>
          <p:nvPr/>
        </p:nvPicPr>
        <p:blipFill>
          <a:blip r:embed="rId2"/>
          <a:stretch>
            <a:fillRect/>
          </a:stretch>
        </p:blipFill>
        <p:spPr bwMode="auto">
          <a:xfrm>
            <a:off x="914400" y="1600200"/>
            <a:ext cx="73279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Kaggle</a:t>
            </a:r>
            <a:r>
              <a:rPr/>
              <a:t> </a:t>
            </a:r>
            <a:r>
              <a:rPr/>
              <a:t>datasets</a:t>
            </a:r>
            <a:r>
              <a:rPr/>
              <a:t> </a:t>
            </a:r>
            <a:r>
              <a:rPr/>
              <a:t>webpage</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Perception,</a:t>
            </a:r>
            <a:r>
              <a:rPr/>
              <a:t> </a:t>
            </a:r>
            <a:r>
              <a:rPr/>
              <a:t>Visual</a:t>
            </a:r>
            <a:r>
              <a:rPr/>
              <a:t> </a:t>
            </a:r>
            <a:r>
              <a:rPr/>
              <a:t>processing</a:t>
            </a:r>
            <a:r>
              <a:rPr/>
              <a:t> </a:t>
            </a:r>
            <a:r>
              <a:rPr/>
              <a:t>(3</a:t>
            </a:r>
            <a:r>
              <a:rPr/>
              <a:t> </a:t>
            </a:r>
            <a:r>
              <a:rPr/>
              <a:t>of</a:t>
            </a:r>
            <a:r>
              <a:rPr/>
              <a:t> </a:t>
            </a:r>
            <a:r>
              <a:rPr/>
              <a:t>3)</a:t>
            </a:r>
          </a:p>
        </p:txBody>
      </p:sp>
      <p:sp>
        <p:nvSpPr>
          <p:cNvPr id="3" name="Content Placeholder 2"/>
          <p:cNvSpPr>
            <a:spLocks noGrp="1"/>
          </p:cNvSpPr>
          <p:nvPr>
            <p:ph idx="1"/>
          </p:nvPr>
        </p:nvSpPr>
        <p:spPr/>
        <p:txBody>
          <a:bodyPr/>
          <a:lstStyle/>
          <a:p>
            <a:pPr lvl="1"/>
            <a:r>
              <a:rPr/>
              <a:t>Visually simple tasks</a:t>
            </a:r>
          </a:p>
          <a:p>
            <a:pPr lvl="2"/>
            <a:r>
              <a:rPr/>
              <a:t>Position</a:t>
            </a:r>
          </a:p>
          <a:p>
            <a:pPr lvl="2"/>
            <a:r>
              <a:rPr/>
              <a:t>Length</a:t>
            </a:r>
          </a:p>
          <a:p>
            <a:pPr lvl="2"/>
            <a:r>
              <a:rPr/>
              <a:t>Angle/slope</a:t>
            </a:r>
          </a:p>
          <a:p>
            <a:pPr lvl="1"/>
            <a:r>
              <a:rPr/>
              <a:t>Visually demanding tasks</a:t>
            </a:r>
          </a:p>
          <a:p>
            <a:pPr lvl="2"/>
            <a:r>
              <a:rPr/>
              <a:t>Area</a:t>
            </a:r>
          </a:p>
          <a:p>
            <a:pPr lvl="2"/>
            <a:r>
              <a:rPr/>
              <a:t>Volume</a:t>
            </a:r>
          </a:p>
          <a:p>
            <a:pPr lvl="2"/>
            <a:r>
              <a:rPr/>
              <a:t>Density/Saturation/Hue</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Perception,</a:t>
            </a:r>
            <a:r>
              <a:rPr/>
              <a:t> </a:t>
            </a:r>
            <a:r>
              <a:rPr/>
              <a:t>Position</a:t>
            </a:r>
            <a:r>
              <a:rPr/>
              <a:t> </a:t>
            </a:r>
            <a:r>
              <a:rPr/>
              <a:t>(first</a:t>
            </a:r>
            <a:r>
              <a:rPr/>
              <a:t> </a:t>
            </a:r>
            <a:r>
              <a:rPr/>
              <a:t>yellow</a:t>
            </a:r>
            <a:r>
              <a:rPr/>
              <a:t> </a:t>
            </a:r>
            <a:r>
              <a:rPr/>
              <a:t>bar</a:t>
            </a:r>
            <a:r>
              <a:rPr/>
              <a:t> </a:t>
            </a:r>
            <a:r>
              <a:rPr/>
              <a:t>versus</a:t>
            </a:r>
            <a:r>
              <a:rPr/>
              <a:t> </a:t>
            </a:r>
            <a:r>
              <a:rPr/>
              <a:t>last</a:t>
            </a:r>
            <a:r>
              <a:rPr/>
              <a:t> </a:t>
            </a:r>
            <a:r>
              <a:rPr/>
              <a:t>yellow</a:t>
            </a:r>
            <a:r>
              <a:rPr/>
              <a:t> </a:t>
            </a:r>
            <a:r>
              <a:rPr/>
              <a:t>bar)</a:t>
            </a:r>
          </a:p>
        </p:txBody>
      </p:sp>
      <p:pic>
        <p:nvPicPr>
          <p:cNvPr descr="../images/crop-yield-bar-chart-position.png" id="0" name="Picture 1"/>
          <p:cNvPicPr>
            <a:picLocks noGrp="1" noChangeAspect="1"/>
          </p:cNvPicPr>
          <p:nvPr/>
        </p:nvPicPr>
        <p:blipFill>
          <a:blip r:embed="rId3"/>
          <a:stretch>
            <a:fillRect/>
          </a:stretch>
        </p:blipFill>
        <p:spPr bwMode="auto">
          <a:xfrm>
            <a:off x="1625600" y="1600200"/>
            <a:ext cx="5892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Stacked</a:t>
            </a:r>
            <a:r>
              <a:rPr/>
              <a:t> </a:t>
            </a:r>
            <a:r>
              <a:rPr/>
              <a:t>bar</a:t>
            </a:r>
            <a:r>
              <a:rPr/>
              <a:t> </a:t>
            </a:r>
            <a:r>
              <a:rPr/>
              <a:t>chart</a:t>
            </a:r>
            <a:r>
              <a:rPr/>
              <a:t> </a:t>
            </a:r>
            <a:r>
              <a:rPr/>
              <a:t>of</a:t>
            </a:r>
            <a:r>
              <a:rPr/>
              <a:t> </a:t>
            </a:r>
            <a:r>
              <a:rPr/>
              <a:t>crop</a:t>
            </a:r>
            <a:r>
              <a:rPr/>
              <a:t> </a:t>
            </a:r>
            <a:r>
              <a:rPr/>
              <a:t>yields</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Perception,</a:t>
            </a:r>
            <a:r>
              <a:rPr/>
              <a:t> </a:t>
            </a:r>
            <a:r>
              <a:rPr/>
              <a:t>Length</a:t>
            </a:r>
            <a:r>
              <a:rPr/>
              <a:t> </a:t>
            </a:r>
            <a:r>
              <a:rPr/>
              <a:t>(first</a:t>
            </a:r>
            <a:r>
              <a:rPr/>
              <a:t> </a:t>
            </a:r>
            <a:r>
              <a:rPr/>
              <a:t>green</a:t>
            </a:r>
            <a:r>
              <a:rPr/>
              <a:t> </a:t>
            </a:r>
            <a:r>
              <a:rPr/>
              <a:t>bar</a:t>
            </a:r>
            <a:r>
              <a:rPr/>
              <a:t> </a:t>
            </a:r>
            <a:r>
              <a:rPr/>
              <a:t>versus</a:t>
            </a:r>
            <a:r>
              <a:rPr/>
              <a:t> </a:t>
            </a:r>
            <a:r>
              <a:rPr/>
              <a:t>last</a:t>
            </a:r>
            <a:r>
              <a:rPr/>
              <a:t> </a:t>
            </a:r>
            <a:r>
              <a:rPr/>
              <a:t>blue</a:t>
            </a:r>
            <a:r>
              <a:rPr/>
              <a:t> </a:t>
            </a:r>
            <a:r>
              <a:rPr/>
              <a:t>bar)</a:t>
            </a:r>
          </a:p>
        </p:txBody>
      </p:sp>
      <p:pic>
        <p:nvPicPr>
          <p:cNvPr descr="../images/crop-yield-bar-chart-length.png" id="0" name="Picture 1"/>
          <p:cNvPicPr>
            <a:picLocks noGrp="1" noChangeAspect="1"/>
          </p:cNvPicPr>
          <p:nvPr/>
        </p:nvPicPr>
        <p:blipFill>
          <a:blip r:embed="rId3"/>
          <a:stretch>
            <a:fillRect/>
          </a:stretch>
        </p:blipFill>
        <p:spPr bwMode="auto">
          <a:xfrm>
            <a:off x="1625600" y="1600200"/>
            <a:ext cx="5892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Stacked</a:t>
            </a:r>
            <a:r>
              <a:rPr/>
              <a:t> </a:t>
            </a:r>
            <a:r>
              <a:rPr/>
              <a:t>bar</a:t>
            </a:r>
            <a:r>
              <a:rPr/>
              <a:t> </a:t>
            </a:r>
            <a:r>
              <a:rPr/>
              <a:t>chart</a:t>
            </a:r>
            <a:r>
              <a:rPr/>
              <a:t> </a:t>
            </a:r>
            <a:r>
              <a:rPr/>
              <a:t>of</a:t>
            </a:r>
            <a:r>
              <a:rPr/>
              <a:t> </a:t>
            </a:r>
            <a:r>
              <a:rPr/>
              <a:t>crop</a:t>
            </a:r>
            <a:r>
              <a:rPr/>
              <a:t> </a:t>
            </a:r>
            <a:r>
              <a:rPr/>
              <a:t>yields</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Perception,</a:t>
            </a:r>
            <a:r>
              <a:rPr/>
              <a:t> </a:t>
            </a:r>
            <a:r>
              <a:rPr/>
              <a:t>Angle/slope</a:t>
            </a:r>
            <a:r>
              <a:rPr/>
              <a:t> </a:t>
            </a:r>
            <a:r>
              <a:rPr/>
              <a:t>(first</a:t>
            </a:r>
            <a:r>
              <a:rPr/>
              <a:t> </a:t>
            </a:r>
            <a:r>
              <a:rPr/>
              <a:t>month</a:t>
            </a:r>
            <a:r>
              <a:rPr/>
              <a:t> </a:t>
            </a:r>
            <a:r>
              <a:rPr/>
              <a:t>decline</a:t>
            </a:r>
            <a:r>
              <a:rPr/>
              <a:t> </a:t>
            </a:r>
            <a:r>
              <a:rPr/>
              <a:t>versus</a:t>
            </a:r>
            <a:r>
              <a:rPr/>
              <a:t> </a:t>
            </a:r>
            <a:r>
              <a:rPr/>
              <a:t>last</a:t>
            </a:r>
            <a:r>
              <a:rPr/>
              <a:t> </a:t>
            </a:r>
            <a:r>
              <a:rPr/>
              <a:t>month</a:t>
            </a:r>
            <a:r>
              <a:rPr/>
              <a:t> </a:t>
            </a:r>
            <a:r>
              <a:rPr/>
              <a:t>decline)</a:t>
            </a:r>
          </a:p>
        </p:txBody>
      </p:sp>
      <p:pic>
        <p:nvPicPr>
          <p:cNvPr descr="../images/sales-trend.png" id="0" name="Picture 1"/>
          <p:cNvPicPr>
            <a:picLocks noGrp="1" noChangeAspect="1"/>
          </p:cNvPicPr>
          <p:nvPr/>
        </p:nvPicPr>
        <p:blipFill>
          <a:blip r:embed="rId3"/>
          <a:stretch>
            <a:fillRect/>
          </a:stretch>
        </p:blipFill>
        <p:spPr bwMode="auto">
          <a:xfrm>
            <a:off x="1600200" y="1600200"/>
            <a:ext cx="59436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Sales</a:t>
            </a:r>
            <a:r>
              <a:rPr/>
              <a:t> </a:t>
            </a:r>
            <a:r>
              <a:rPr/>
              <a:t>trend</a:t>
            </a:r>
            <a:r>
              <a:rPr/>
              <a:t> </a:t>
            </a:r>
            <a:r>
              <a:rPr/>
              <a:t>shown</a:t>
            </a:r>
            <a:r>
              <a:rPr/>
              <a:t> </a:t>
            </a:r>
            <a:r>
              <a:rPr/>
              <a:t>with</a:t>
            </a:r>
            <a:r>
              <a:rPr/>
              <a:t> </a:t>
            </a:r>
            <a:r>
              <a:rPr/>
              <a:t>a</a:t>
            </a:r>
            <a:r>
              <a:rPr/>
              <a:t> </a:t>
            </a:r>
            <a:r>
              <a:rPr/>
              <a:t>line</a:t>
            </a:r>
            <a:r>
              <a:rPr/>
              <a:t> </a:t>
            </a:r>
            <a:r>
              <a:rPr/>
              <a:t>graph</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Perception,</a:t>
            </a:r>
            <a:r>
              <a:rPr/>
              <a:t> </a:t>
            </a:r>
            <a:r>
              <a:rPr/>
              <a:t>Area</a:t>
            </a:r>
          </a:p>
        </p:txBody>
      </p:sp>
      <p:pic>
        <p:nvPicPr>
          <p:cNvPr descr="../images/ellipses.png" id="0" name="Picture 1"/>
          <p:cNvPicPr>
            <a:picLocks noGrp="1" noChangeAspect="1"/>
          </p:cNvPicPr>
          <p:nvPr/>
        </p:nvPicPr>
        <p:blipFill>
          <a:blip r:embed="rId2"/>
          <a:stretch>
            <a:fillRect/>
          </a:stretch>
        </p:blipFill>
        <p:spPr bwMode="auto">
          <a:xfrm>
            <a:off x="2273300" y="1600200"/>
            <a:ext cx="4584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Three</a:t>
            </a:r>
            <a:r>
              <a:rPr/>
              <a:t> </a:t>
            </a:r>
            <a:r>
              <a:rPr/>
              <a:t>ellipses</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Perception,</a:t>
            </a:r>
            <a:r>
              <a:rPr/>
              <a:t> </a:t>
            </a:r>
            <a:r>
              <a:rPr/>
              <a:t>Area</a:t>
            </a:r>
          </a:p>
        </p:txBody>
      </p:sp>
      <p:pic>
        <p:nvPicPr>
          <p:cNvPr descr="../images/investment-risk.png" id="0" name="Picture 1"/>
          <p:cNvPicPr>
            <a:picLocks noGrp="1" noChangeAspect="1"/>
          </p:cNvPicPr>
          <p:nvPr/>
        </p:nvPicPr>
        <p:blipFill>
          <a:blip r:embed="rId3"/>
          <a:stretch>
            <a:fillRect/>
          </a:stretch>
        </p:blipFill>
        <p:spPr bwMode="auto">
          <a:xfrm>
            <a:off x="2844800" y="1600200"/>
            <a:ext cx="3467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Bubble</a:t>
            </a:r>
            <a:r>
              <a:rPr/>
              <a:t> </a:t>
            </a:r>
            <a:r>
              <a:rPr/>
              <a:t>plot</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Perception,</a:t>
            </a:r>
            <a:r>
              <a:rPr/>
              <a:t> </a:t>
            </a:r>
            <a:r>
              <a:rPr/>
              <a:t>Volume</a:t>
            </a:r>
          </a:p>
        </p:txBody>
      </p:sp>
      <p:pic>
        <p:nvPicPr>
          <p:cNvPr descr="../images/rgl_cda_ellipsoids.png" id="0" name="Picture 1"/>
          <p:cNvPicPr>
            <a:picLocks noGrp="1" noChangeAspect="1"/>
          </p:cNvPicPr>
          <p:nvPr/>
        </p:nvPicPr>
        <p:blipFill>
          <a:blip r:embed="rId2"/>
          <a:stretch>
            <a:fillRect/>
          </a:stretch>
        </p:blipFill>
        <p:spPr bwMode="auto">
          <a:xfrm>
            <a:off x="2755900" y="1600200"/>
            <a:ext cx="36195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Ellipsoid</a:t>
            </a:r>
            <a:r>
              <a:rPr/>
              <a:t> </a:t>
            </a:r>
            <a:r>
              <a:rPr/>
              <a:t>plot</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Perception,</a:t>
            </a:r>
            <a:r>
              <a:rPr/>
              <a:t> </a:t>
            </a:r>
            <a:r>
              <a:rPr/>
              <a:t>Color</a:t>
            </a:r>
          </a:p>
        </p:txBody>
      </p:sp>
      <p:pic>
        <p:nvPicPr>
          <p:cNvPr descr="../images/btv_snow_average.png" id="0" name="Picture 1"/>
          <p:cNvPicPr>
            <a:picLocks noGrp="1" noChangeAspect="1"/>
          </p:cNvPicPr>
          <p:nvPr/>
        </p:nvPicPr>
        <p:blipFill>
          <a:blip r:embed="rId3"/>
          <a:stretch>
            <a:fillRect/>
          </a:stretch>
        </p:blipFill>
        <p:spPr bwMode="auto">
          <a:xfrm>
            <a:off x="1968500" y="1600200"/>
            <a:ext cx="5219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Weather</a:t>
            </a:r>
            <a:r>
              <a:rPr/>
              <a:t> </a:t>
            </a:r>
            <a:r>
              <a:rPr/>
              <a:t>map</a:t>
            </a:r>
            <a:r>
              <a:rPr/>
              <a:t> </a:t>
            </a:r>
            <a:r>
              <a:rPr/>
              <a:t>of</a:t>
            </a:r>
            <a:r>
              <a:rPr/>
              <a:t> </a:t>
            </a:r>
            <a:r>
              <a:rPr/>
              <a:t>annual</a:t>
            </a:r>
            <a:r>
              <a:rPr/>
              <a:t> </a:t>
            </a:r>
            <a:r>
              <a:rPr/>
              <a:t>snowfall</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Perception,</a:t>
            </a:r>
            <a:r>
              <a:rPr/>
              <a:t> </a:t>
            </a:r>
            <a:r>
              <a:rPr/>
              <a:t>Adding</a:t>
            </a:r>
            <a:r>
              <a:rPr/>
              <a:t> </a:t>
            </a:r>
            <a:r>
              <a:rPr/>
              <a:t>depth</a:t>
            </a:r>
            <a:r>
              <a:rPr/>
              <a:t> </a:t>
            </a:r>
            <a:r>
              <a:rPr/>
              <a:t>(1/4)</a:t>
            </a:r>
          </a:p>
        </p:txBody>
      </p:sp>
      <p:pic>
        <p:nvPicPr>
          <p:cNvPr descr="../images/bars-3d-1.png" id="0" name="Picture 1"/>
          <p:cNvPicPr>
            <a:picLocks noGrp="1" noChangeAspect="1"/>
          </p:cNvPicPr>
          <p:nvPr/>
        </p:nvPicPr>
        <p:blipFill>
          <a:blip r:embed="rId3"/>
          <a:stretch>
            <a:fillRect/>
          </a:stretch>
        </p:blipFill>
        <p:spPr bwMode="auto">
          <a:xfrm>
            <a:off x="1485900" y="1600200"/>
            <a:ext cx="6172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THree</a:t>
            </a:r>
            <a:r>
              <a:rPr/>
              <a:t> </a:t>
            </a:r>
            <a:r>
              <a:rPr/>
              <a:t>dimensional</a:t>
            </a:r>
            <a:r>
              <a:rPr/>
              <a:t> </a:t>
            </a:r>
            <a:r>
              <a:rPr/>
              <a:t>bar</a:t>
            </a:r>
            <a:r>
              <a:rPr/>
              <a:t> </a:t>
            </a:r>
            <a:r>
              <a:rPr/>
              <a:t>chart</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Perception,</a:t>
            </a:r>
            <a:r>
              <a:rPr/>
              <a:t> </a:t>
            </a:r>
            <a:r>
              <a:rPr/>
              <a:t>Adding</a:t>
            </a:r>
            <a:r>
              <a:rPr/>
              <a:t> </a:t>
            </a:r>
            <a:r>
              <a:rPr/>
              <a:t>depth</a:t>
            </a:r>
            <a:r>
              <a:rPr/>
              <a:t> </a:t>
            </a:r>
            <a:r>
              <a:rPr/>
              <a:t>(2/4)</a:t>
            </a:r>
          </a:p>
        </p:txBody>
      </p:sp>
      <p:pic>
        <p:nvPicPr>
          <p:cNvPr descr="../images/bars-3d-2.png" id="0" name="Picture 1"/>
          <p:cNvPicPr>
            <a:picLocks noGrp="1" noChangeAspect="1"/>
          </p:cNvPicPr>
          <p:nvPr/>
        </p:nvPicPr>
        <p:blipFill>
          <a:blip r:embed="rId3"/>
          <a:stretch>
            <a:fillRect/>
          </a:stretch>
        </p:blipFill>
        <p:spPr bwMode="auto">
          <a:xfrm>
            <a:off x="1485900" y="1600200"/>
            <a:ext cx="6172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Projection</a:t>
            </a:r>
            <a:r>
              <a:rPr/>
              <a:t> </a:t>
            </a:r>
            <a:r>
              <a:rPr/>
              <a:t>lines</a:t>
            </a:r>
            <a:r>
              <a:rPr/>
              <a:t> </a:t>
            </a:r>
            <a:r>
              <a:rPr/>
              <a:t>for</a:t>
            </a:r>
            <a:r>
              <a:rPr/>
              <a:t> </a:t>
            </a:r>
            <a:r>
              <a:rPr/>
              <a:t>a</a:t>
            </a:r>
            <a:r>
              <a:rPr/>
              <a:t> </a:t>
            </a:r>
            <a:r>
              <a:rPr/>
              <a:t>three</a:t>
            </a:r>
            <a:r>
              <a:rPr/>
              <a:t> </a:t>
            </a:r>
            <a:r>
              <a:rPr/>
              <a:t>dimensional</a:t>
            </a:r>
            <a:r>
              <a:rPr/>
              <a:t> </a:t>
            </a:r>
            <a:r>
              <a:rPr/>
              <a:t>bar</a:t>
            </a:r>
            <a:r>
              <a:rPr/>
              <a:t> </a:t>
            </a:r>
            <a:r>
              <a:rPr/>
              <a:t>chart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Preparation,</a:t>
            </a:r>
            <a:r>
              <a:rPr/>
              <a:t> </a:t>
            </a:r>
            <a:r>
              <a:rPr/>
              <a:t>download</a:t>
            </a:r>
            <a:r>
              <a:rPr/>
              <a:t> </a:t>
            </a:r>
            <a:r>
              <a:rPr/>
              <a:t>scotus</a:t>
            </a:r>
            <a:r>
              <a:rPr/>
              <a:t> </a:t>
            </a:r>
            <a:r>
              <a:rPr/>
              <a:t>data</a:t>
            </a:r>
          </a:p>
        </p:txBody>
      </p:sp>
      <p:sp>
        <p:nvSpPr>
          <p:cNvPr id="3" name="Content Placeholder 2"/>
          <p:cNvSpPr>
            <a:spLocks noGrp="1"/>
          </p:cNvSpPr>
          <p:nvPr>
            <p:ph idx="1"/>
          </p:nvPr>
        </p:nvSpPr>
        <p:spPr/>
        <p:txBody>
          <a:bodyPr/>
          <a:lstStyle/>
          <a:p>
            <a:pPr lvl="0" marL="0" indent="0">
              <a:buNone/>
            </a:pPr>
            <a:r>
              <a:rPr/>
              <a:t>Download the scotus_cases.csv data set, or go to the original source, the Kaggle datasets repository.</a:t>
            </a:r>
          </a:p>
          <a:p>
            <a:pPr lvl="0" marL="0" indent="0">
              <a:buNone/>
            </a:pPr>
            <a:r>
              <a:rPr/>
              <a:t>Import the data and create a bar chart showing the frequency of opinions written by year_filed. Note that there are a few typos and a few rows that do not belong. You can remove these, but they will not affect any of the analyses we are considering.</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Perception,</a:t>
            </a:r>
            <a:r>
              <a:rPr/>
              <a:t> </a:t>
            </a:r>
            <a:r>
              <a:rPr/>
              <a:t>Adding</a:t>
            </a:r>
            <a:r>
              <a:rPr/>
              <a:t> </a:t>
            </a:r>
            <a:r>
              <a:rPr/>
              <a:t>depth</a:t>
            </a:r>
            <a:r>
              <a:rPr/>
              <a:t> </a:t>
            </a:r>
            <a:r>
              <a:rPr/>
              <a:t>(3/4)</a:t>
            </a:r>
          </a:p>
        </p:txBody>
      </p:sp>
      <p:pic>
        <p:nvPicPr>
          <p:cNvPr descr="../images/pie-3d-1.png" id="0" name="Picture 1"/>
          <p:cNvPicPr>
            <a:picLocks noGrp="1" noChangeAspect="1"/>
          </p:cNvPicPr>
          <p:nvPr/>
        </p:nvPicPr>
        <p:blipFill>
          <a:blip r:embed="rId2"/>
          <a:stretch>
            <a:fillRect/>
          </a:stretch>
        </p:blipFill>
        <p:spPr bwMode="auto">
          <a:xfrm>
            <a:off x="1524000" y="1600200"/>
            <a:ext cx="6108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Three</a:t>
            </a:r>
            <a:r>
              <a:rPr/>
              <a:t> </a:t>
            </a:r>
            <a:r>
              <a:rPr/>
              <a:t>dimensional</a:t>
            </a:r>
            <a:r>
              <a:rPr/>
              <a:t> </a:t>
            </a:r>
            <a:r>
              <a:rPr/>
              <a:t>pie</a:t>
            </a:r>
            <a:r>
              <a:rPr/>
              <a:t> </a:t>
            </a:r>
            <a:r>
              <a:rPr/>
              <a:t>chart</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Perception,</a:t>
            </a:r>
            <a:r>
              <a:rPr/>
              <a:t> </a:t>
            </a:r>
            <a:r>
              <a:rPr/>
              <a:t>Adding</a:t>
            </a:r>
            <a:r>
              <a:rPr/>
              <a:t> </a:t>
            </a:r>
            <a:r>
              <a:rPr/>
              <a:t>depth</a:t>
            </a:r>
            <a:r>
              <a:rPr/>
              <a:t> </a:t>
            </a:r>
            <a:r>
              <a:rPr/>
              <a:t>(4/4)</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pie-3d-2.png" id="0" name="Picture 1"/>
          <p:cNvPicPr>
            <a:picLocks noGrp="1" noChangeAspect="1"/>
          </p:cNvPicPr>
          <p:nvPr/>
        </p:nvPicPr>
        <p:blipFill>
          <a:blip r:embed="rId2"/>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Three</a:t>
            </a:r>
            <a:r>
              <a:rPr/>
              <a:t> </a:t>
            </a:r>
            <a:r>
              <a:rPr/>
              <a:t>dimensional</a:t>
            </a:r>
            <a:r>
              <a:rPr/>
              <a:t> </a:t>
            </a:r>
            <a:r>
              <a:rPr/>
              <a:t>pie</a:t>
            </a:r>
            <a:r>
              <a:rPr/>
              <a:t> </a:t>
            </a:r>
            <a:r>
              <a:rPr/>
              <a:t>chart</a:t>
            </a:r>
            <a:r>
              <a:rPr/>
              <a:t> </a:t>
            </a:r>
            <a:r>
              <a:rPr/>
              <a:t>split</a:t>
            </a:r>
            <a:r>
              <a:rPr/>
              <a:t> </a:t>
            </a:r>
            <a:r>
              <a:rPr/>
              <a:t>into</a:t>
            </a:r>
            <a:r>
              <a:rPr/>
              <a:t> </a:t>
            </a:r>
            <a:r>
              <a:rPr/>
              <a:t>four</a:t>
            </a:r>
            <a:r>
              <a:rPr/>
              <a:t> </a:t>
            </a:r>
            <a:r>
              <a:rPr/>
              <a:t>equal</a:t>
            </a:r>
            <a:r>
              <a:rPr/>
              <a:t> </a:t>
            </a:r>
            <a:r>
              <a:rPr/>
              <a:t>pieces</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fundamentals,</a:t>
            </a:r>
            <a:r>
              <a:rPr/>
              <a:t> </a:t>
            </a:r>
            <a:r>
              <a:rPr/>
              <a:t>Bars</a:t>
            </a:r>
          </a:p>
        </p:txBody>
      </p:sp>
      <p:sp>
        <p:nvSpPr>
          <p:cNvPr id="3" name="Content Placeholder 2"/>
          <p:cNvSpPr>
            <a:spLocks noGrp="1"/>
          </p:cNvSpPr>
          <p:nvPr>
            <p:ph idx="1"/>
          </p:nvPr>
        </p:nvSpPr>
        <p:spPr/>
        <p:txBody>
          <a:bodyPr/>
          <a:lstStyle/>
          <a:p>
            <a:pPr lvl="1"/>
            <a:r>
              <a:rPr/>
              <a:t>Fewer in numbers than points</a:t>
            </a:r>
          </a:p>
          <a:p>
            <a:pPr lvl="1"/>
            <a:r>
              <a:rPr/>
              <a:t>Usually a summary statistic</a:t>
            </a:r>
          </a:p>
          <a:p>
            <a:pPr lvl="2"/>
            <a:r>
              <a:rPr/>
              <a:t>Count</a:t>
            </a:r>
          </a:p>
          <a:p>
            <a:pPr lvl="2"/>
            <a:r>
              <a:rPr/>
              <a:t>Percent</a:t>
            </a:r>
          </a:p>
          <a:p>
            <a:pPr lvl="2"/>
            <a:r>
              <a:rPr/>
              <a:t>Average</a:t>
            </a:r>
          </a:p>
          <a:p>
            <a:pPr lvl="2"/>
            <a:r>
              <a:rPr/>
              <a:t>Total</a:t>
            </a:r>
          </a:p>
          <a:p>
            <a:pPr lvl="1"/>
            <a:r>
              <a:rPr/>
              <a:t>A bar chart is NOT a histogram</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fundamentals,</a:t>
            </a:r>
            <a:r>
              <a:rPr/>
              <a:t> </a:t>
            </a:r>
            <a:r>
              <a:rPr/>
              <a:t>Aesthetics</a:t>
            </a:r>
            <a:r>
              <a:rPr/>
              <a:t> </a:t>
            </a:r>
            <a:r>
              <a:rPr/>
              <a:t>for</a:t>
            </a:r>
            <a:r>
              <a:rPr/>
              <a:t> </a:t>
            </a:r>
            <a:r>
              <a:rPr/>
              <a:t>bars</a:t>
            </a:r>
          </a:p>
        </p:txBody>
      </p:sp>
      <p:sp>
        <p:nvSpPr>
          <p:cNvPr id="3" name="Content Placeholder 2"/>
          <p:cNvSpPr>
            <a:spLocks noGrp="1"/>
          </p:cNvSpPr>
          <p:nvPr>
            <p:ph idx="1"/>
          </p:nvPr>
        </p:nvSpPr>
        <p:spPr/>
        <p:txBody>
          <a:bodyPr/>
          <a:lstStyle/>
          <a:p>
            <a:pPr lvl="1"/>
            <a:r>
              <a:rPr/>
              <a:t>Review</a:t>
            </a:r>
          </a:p>
          <a:p>
            <a:pPr lvl="2"/>
            <a:r>
              <a:rPr/>
              <a:t>Location</a:t>
            </a:r>
          </a:p>
          <a:p>
            <a:pPr lvl="2"/>
            <a:r>
              <a:rPr/>
              <a:t>Size</a:t>
            </a:r>
          </a:p>
          <a:p>
            <a:pPr lvl="2"/>
            <a:r>
              <a:rPr/>
              <a:t>Color</a:t>
            </a:r>
          </a:p>
          <a:p>
            <a:pPr lvl="2"/>
            <a:r>
              <a:rPr/>
              <a:t>NOT shape!!!</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fundamentals,</a:t>
            </a:r>
            <a:r>
              <a:rPr/>
              <a:t> </a:t>
            </a:r>
            <a:r>
              <a:rPr/>
              <a:t>Location</a:t>
            </a:r>
          </a:p>
        </p:txBody>
      </p:sp>
      <p:pic>
        <p:nvPicPr>
          <p:cNvPr descr="../images/location-horizontal.png" id="0" name="Picture 1"/>
          <p:cNvPicPr>
            <a:picLocks noGrp="1" noChangeAspect="1"/>
          </p:cNvPicPr>
          <p:nvPr/>
        </p:nvPicPr>
        <p:blipFill>
          <a:blip r:embed="rId3"/>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Horizontal</a:t>
            </a:r>
            <a:r>
              <a:rPr/>
              <a:t> </a:t>
            </a:r>
            <a:r>
              <a:rPr/>
              <a:t>bar</a:t>
            </a:r>
            <a:r>
              <a:rPr/>
              <a:t> </a:t>
            </a:r>
            <a:r>
              <a:rPr/>
              <a:t>chart</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fundamentals,</a:t>
            </a:r>
            <a:r>
              <a:rPr/>
              <a:t> </a:t>
            </a:r>
            <a:r>
              <a:rPr/>
              <a:t>Gender</a:t>
            </a:r>
            <a:r>
              <a:rPr/>
              <a:t> </a:t>
            </a:r>
            <a:r>
              <a:rPr/>
              <a:t>barchart</a:t>
            </a:r>
          </a:p>
        </p:txBody>
      </p:sp>
      <p:sp>
        <p:nvSpPr>
          <p:cNvPr id="3" name="Content Placeholder 2"/>
          <p:cNvSpPr>
            <a:spLocks noGrp="1"/>
          </p:cNvSpPr>
          <p:nvPr>
            <p:ph idx="1"/>
          </p:nvPr>
        </p:nvSpPr>
        <p:spPr/>
        <p:txBody>
          <a:bodyPr/>
          <a:lstStyle/>
          <a:p>
            <a:pPr lvl="1"/>
            <a:r>
              <a:rPr/>
              <a:t>Draw a bar chart showing the number of people in each gender (use the Sex variable).</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fundamentals,</a:t>
            </a:r>
            <a:r>
              <a:rPr/>
              <a:t> </a:t>
            </a:r>
            <a:r>
              <a:rPr/>
              <a:t>Gender</a:t>
            </a:r>
            <a:r>
              <a:rPr/>
              <a:t> </a:t>
            </a:r>
            <a:r>
              <a:rPr/>
              <a:t>barchart,</a:t>
            </a:r>
            <a:r>
              <a:rPr/>
              <a:t> </a:t>
            </a:r>
            <a:r>
              <a:rPr/>
              <a:t>Python</a:t>
            </a:r>
            <a:r>
              <a:rPr/>
              <a:t> </a:t>
            </a:r>
            <a:r>
              <a:rPr/>
              <a:t>code</a:t>
            </a:r>
          </a:p>
        </p:txBody>
      </p:sp>
      <p:sp>
        <p:nvSpPr>
          <p:cNvPr id="3" name="Content Placeholder 2"/>
          <p:cNvSpPr>
            <a:spLocks noGrp="1"/>
          </p:cNvSpPr>
          <p:nvPr>
            <p:ph idx="1"/>
          </p:nvPr>
        </p:nvSpPr>
        <p:spPr/>
        <p:txBody>
          <a:bodyPr/>
          <a:lstStyle/>
          <a:p>
            <a:pPr lvl="1"/>
            <a:r>
              <a:rPr/>
              <a:t>Python code</a:t>
            </a:r>
          </a:p>
          <a:p>
            <a:pPr lvl="0" marL="1270000" indent="0">
              <a:buNone/>
            </a:pPr>
            <a:r>
              <a:rPr sz="1800">
                <a:latin typeface="Courier"/>
              </a:rPr>
              <a:t>ch = alt.Chart(df).mark_bar().encode(
    x='Sex',
    y='count()'
)</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fundamentals,</a:t>
            </a:r>
            <a:r>
              <a:rPr/>
              <a:t> </a:t>
            </a:r>
            <a:r>
              <a:rPr/>
              <a:t>Gender</a:t>
            </a:r>
            <a:r>
              <a:rPr/>
              <a:t> </a:t>
            </a:r>
            <a:r>
              <a:rPr/>
              <a:t>barchart,</a:t>
            </a:r>
            <a:r>
              <a:rPr/>
              <a:t> </a:t>
            </a:r>
            <a:r>
              <a:rPr/>
              <a:t>Python</a:t>
            </a:r>
            <a:r>
              <a:rPr/>
              <a:t> </a:t>
            </a:r>
            <a:r>
              <a:rPr/>
              <a:t>results</a:t>
            </a:r>
          </a:p>
        </p:txBody>
      </p:sp>
      <p:pic>
        <p:nvPicPr>
          <p:cNvPr descr="../images/gender-barchart.png" id="0" name="Picture 1"/>
          <p:cNvPicPr>
            <a:picLocks noGrp="1" noChangeAspect="1"/>
          </p:cNvPicPr>
          <p:nvPr/>
        </p:nvPicPr>
        <p:blipFill>
          <a:blip r:embed="rId2"/>
          <a:stretch>
            <a:fillRect/>
          </a:stretch>
        </p:blipFill>
        <p:spPr bwMode="auto">
          <a:xfrm>
            <a:off x="4025900" y="1600200"/>
            <a:ext cx="1092200" cy="4521200"/>
          </a:xfrm>
          <a:prstGeom prst="rect">
            <a:avLst/>
          </a:prstGeom>
          <a:noFill/>
          <a:ln w="9525">
            <a:noFill/>
            <a:headEnd/>
            <a:tailEnd/>
          </a:ln>
        </p:spPr>
      </p:pic>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fundamentals,</a:t>
            </a:r>
            <a:r>
              <a:rPr/>
              <a:t> </a:t>
            </a:r>
            <a:r>
              <a:rPr/>
              <a:t>Gender</a:t>
            </a:r>
            <a:r>
              <a:rPr/>
              <a:t> </a:t>
            </a:r>
            <a:r>
              <a:rPr/>
              <a:t>barchart,</a:t>
            </a:r>
            <a:r>
              <a:rPr/>
              <a:t> </a:t>
            </a:r>
            <a:r>
              <a:rPr/>
              <a:t>R</a:t>
            </a:r>
            <a:r>
              <a:rPr/>
              <a:t> </a:t>
            </a:r>
            <a:r>
              <a:rPr/>
              <a:t>code</a:t>
            </a:r>
          </a:p>
        </p:txBody>
      </p:sp>
      <p:sp>
        <p:nvSpPr>
          <p:cNvPr id="3" name="Content Placeholder 2"/>
          <p:cNvSpPr>
            <a:spLocks noGrp="1"/>
          </p:cNvSpPr>
          <p:nvPr>
            <p:ph idx="1"/>
          </p:nvPr>
        </p:nvSpPr>
        <p:spPr/>
        <p:txBody>
          <a:bodyPr/>
          <a:lstStyle/>
          <a:p>
            <a:pPr lvl="1"/>
            <a:r>
              <a:rPr/>
              <a:t>R code</a:t>
            </a:r>
          </a:p>
          <a:p>
            <a:pPr lvl="0" marL="1270000" indent="0">
              <a:buNone/>
            </a:pPr>
            <a:r>
              <a:rPr sz="1800">
                <a:latin typeface="Courier"/>
              </a:rPr>
              <a:t>ggplot(titanic, aes(Pclass)) +
  geom_bar()</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Preparation,</a:t>
            </a:r>
            <a:r>
              <a:rPr/>
              <a:t> </a:t>
            </a:r>
            <a:r>
              <a:rPr/>
              <a:t>Python</a:t>
            </a:r>
            <a:r>
              <a:rPr/>
              <a:t> </a:t>
            </a:r>
            <a:r>
              <a:rPr/>
              <a:t>code</a:t>
            </a:r>
          </a:p>
        </p:txBody>
      </p:sp>
      <p:sp>
        <p:nvSpPr>
          <p:cNvPr id="3" name="Content Placeholder 2"/>
          <p:cNvSpPr>
            <a:spLocks noGrp="1"/>
          </p:cNvSpPr>
          <p:nvPr>
            <p:ph idx="1"/>
          </p:nvPr>
        </p:nvSpPr>
        <p:spPr/>
        <p:txBody>
          <a:bodyPr/>
          <a:lstStyle/>
          <a:p>
            <a:pPr lvl="0" marL="0" indent="0">
              <a:buNone/>
            </a:pPr>
            <a:r>
              <a:rPr/>
              <a:t>((Add later))</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fundamentals,</a:t>
            </a:r>
            <a:r>
              <a:rPr/>
              <a:t> </a:t>
            </a:r>
            <a:r>
              <a:rPr/>
              <a:t>Gender</a:t>
            </a:r>
            <a:r>
              <a:rPr/>
              <a:t> </a:t>
            </a:r>
            <a:r>
              <a:rPr/>
              <a:t>barchart,</a:t>
            </a:r>
            <a:r>
              <a:rPr/>
              <a:t> </a:t>
            </a:r>
            <a:r>
              <a:rPr/>
              <a:t>R</a:t>
            </a:r>
            <a:r>
              <a:rPr/>
              <a:t> </a:t>
            </a:r>
            <a:r>
              <a:rPr/>
              <a:t>results</a:t>
            </a:r>
          </a:p>
        </p:txBody>
      </p:sp>
      <p:pic>
        <p:nvPicPr>
          <p:cNvPr descr="complete-lecture_files/figure-pptx/bender-barchart-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fundamentals,</a:t>
            </a:r>
            <a:r>
              <a:rPr/>
              <a:t> </a:t>
            </a:r>
            <a:r>
              <a:rPr/>
              <a:t>Gender</a:t>
            </a:r>
            <a:r>
              <a:rPr/>
              <a:t> </a:t>
            </a:r>
            <a:r>
              <a:rPr/>
              <a:t>barchart,</a:t>
            </a:r>
            <a:r>
              <a:rPr/>
              <a:t> </a:t>
            </a:r>
            <a:r>
              <a:rPr/>
              <a:t>Tableau</a:t>
            </a:r>
            <a:r>
              <a:rPr/>
              <a:t> </a:t>
            </a:r>
            <a:r>
              <a:rPr/>
              <a:t>steps</a:t>
            </a:r>
          </a:p>
        </p:txBody>
      </p:sp>
      <p:sp>
        <p:nvSpPr>
          <p:cNvPr id="3" name="Content Placeholder 2"/>
          <p:cNvSpPr>
            <a:spLocks noGrp="1"/>
          </p:cNvSpPr>
          <p:nvPr>
            <p:ph idx="1"/>
          </p:nvPr>
        </p:nvSpPr>
        <p:spPr/>
        <p:txBody>
          <a:bodyPr/>
          <a:lstStyle/>
          <a:p>
            <a:pPr lvl="0" marL="0" indent="0">
              <a:buNone/>
            </a:pPr>
            <a:r>
              <a:rPr/>
              <a:t>((Tableau steps))</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fundamentals,</a:t>
            </a:r>
            <a:r>
              <a:rPr/>
              <a:t> </a:t>
            </a:r>
            <a:r>
              <a:rPr/>
              <a:t>Gender</a:t>
            </a:r>
            <a:r>
              <a:rPr/>
              <a:t> </a:t>
            </a:r>
            <a:r>
              <a:rPr/>
              <a:t>barchart,</a:t>
            </a:r>
            <a:r>
              <a:rPr/>
              <a:t> </a:t>
            </a:r>
            <a:r>
              <a:rPr/>
              <a:t>Tableau</a:t>
            </a:r>
            <a:r>
              <a:rPr/>
              <a:t> </a:t>
            </a:r>
            <a:r>
              <a:rPr/>
              <a:t>results</a:t>
            </a:r>
          </a:p>
        </p:txBody>
      </p:sp>
      <p:pic>
        <p:nvPicPr>
          <p:cNvPr descr="../images/tableau-gender-barchart.png" id="0" name="Picture 1"/>
          <p:cNvPicPr>
            <a:picLocks noGrp="1" noChangeAspect="1"/>
          </p:cNvPicPr>
          <p:nvPr/>
        </p:nvPicPr>
        <p:blipFill>
          <a:blip r:embed="rId2"/>
          <a:stretch>
            <a:fillRect/>
          </a:stretch>
        </p:blipFill>
        <p:spPr bwMode="auto">
          <a:xfrm>
            <a:off x="558800" y="1600200"/>
            <a:ext cx="80264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Tableau</a:t>
            </a:r>
            <a:r>
              <a:rPr/>
              <a:t> </a:t>
            </a:r>
            <a:r>
              <a:rPr/>
              <a:t>barchart</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fundamentals,</a:t>
            </a:r>
            <a:r>
              <a:rPr/>
              <a:t> </a:t>
            </a:r>
            <a:r>
              <a:rPr/>
              <a:t>Size</a:t>
            </a:r>
          </a:p>
        </p:txBody>
      </p:sp>
      <p:sp>
        <p:nvSpPr>
          <p:cNvPr id="3" name="Content Placeholder 2"/>
          <p:cNvSpPr>
            <a:spLocks noGrp="1"/>
          </p:cNvSpPr>
          <p:nvPr>
            <p:ph idx="1"/>
          </p:nvPr>
        </p:nvSpPr>
        <p:spPr/>
        <p:txBody>
          <a:bodyPr/>
          <a:lstStyle/>
          <a:p>
            <a:pPr lvl="1"/>
            <a:r>
              <a:rPr/>
              <a:t>Length varies, width doesn’t</a:t>
            </a:r>
          </a:p>
          <a:p>
            <a:pPr lvl="2"/>
            <a:r>
              <a:rPr/>
              <a:t>Exception, mosaic plots</a:t>
            </a:r>
          </a:p>
          <a:p>
            <a:pPr lvl="2"/>
            <a:r>
              <a:rPr/>
              <a:t>Think about gaps between bars</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fundamentals,</a:t>
            </a:r>
            <a:r>
              <a:rPr/>
              <a:t> </a:t>
            </a:r>
            <a:r>
              <a:rPr/>
              <a:t>Color</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fundamentals,</a:t>
            </a:r>
            <a:r>
              <a:rPr/>
              <a:t> </a:t>
            </a:r>
            <a:r>
              <a:rPr/>
              <a:t>Color</a:t>
            </a:r>
          </a:p>
        </p:txBody>
      </p:sp>
      <p:sp>
        <p:nvSpPr>
          <p:cNvPr id="3" name="Content Placeholder 2"/>
          <p:cNvSpPr>
            <a:spLocks noGrp="1"/>
          </p:cNvSpPr>
          <p:nvPr>
            <p:ph idx="1"/>
          </p:nvPr>
        </p:nvSpPr>
        <p:spPr/>
        <p:txBody>
          <a:bodyPr/>
          <a:lstStyle/>
          <a:p>
            <a:pPr lvl="1"/>
            <a:r>
              <a:rPr/>
              <a:t>Use for emphasis in simple bar charts</a:t>
            </a:r>
          </a:p>
          <a:p>
            <a:pPr lvl="1"/>
            <a:r>
              <a:rPr/>
              <a:t>Very important for stacked or side-by-side bar charts</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fundamentals,</a:t>
            </a:r>
            <a:r>
              <a:rPr/>
              <a:t> </a:t>
            </a:r>
            <a:r>
              <a:rPr/>
              <a:t>First</a:t>
            </a:r>
            <a:r>
              <a:rPr/>
              <a:t> </a:t>
            </a:r>
            <a:r>
              <a:rPr/>
              <a:t>class</a:t>
            </a:r>
            <a:r>
              <a:rPr/>
              <a:t> </a:t>
            </a:r>
            <a:r>
              <a:rPr/>
              <a:t>red</a:t>
            </a:r>
          </a:p>
        </p:txBody>
      </p:sp>
      <p:sp>
        <p:nvSpPr>
          <p:cNvPr id="3" name="Content Placeholder 2"/>
          <p:cNvSpPr>
            <a:spLocks noGrp="1"/>
          </p:cNvSpPr>
          <p:nvPr>
            <p:ph idx="1"/>
          </p:nvPr>
        </p:nvSpPr>
        <p:spPr/>
        <p:txBody>
          <a:bodyPr/>
          <a:lstStyle/>
          <a:p>
            <a:pPr lvl="1"/>
            <a:r>
              <a:rPr/>
              <a:t>Make the first class bar red to show Leonardo di Caprio’s perspective on the Titanic.</a:t>
            </a: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fundamentals,</a:t>
            </a:r>
            <a:r>
              <a:rPr/>
              <a:t> </a:t>
            </a:r>
            <a:r>
              <a:rPr/>
              <a:t>First</a:t>
            </a:r>
            <a:r>
              <a:rPr/>
              <a:t> </a:t>
            </a:r>
            <a:r>
              <a:rPr/>
              <a:t>class</a:t>
            </a:r>
            <a:r>
              <a:rPr/>
              <a:t> </a:t>
            </a:r>
            <a:r>
              <a:rPr/>
              <a:t>red</a:t>
            </a:r>
          </a:p>
        </p:txBody>
      </p:sp>
      <p:sp>
        <p:nvSpPr>
          <p:cNvPr id="3" name="Content Placeholder 2"/>
          <p:cNvSpPr>
            <a:spLocks noGrp="1"/>
          </p:cNvSpPr>
          <p:nvPr>
            <p:ph idx="1"/>
          </p:nvPr>
        </p:nvSpPr>
        <p:spPr/>
        <p:txBody>
          <a:bodyPr/>
          <a:lstStyle/>
          <a:p>
            <a:pPr lvl="0" marL="0" indent="0">
              <a:buNone/>
            </a:pPr>
            <a:r>
              <a:rPr/>
              <a:t>((Python code))</a:t>
            </a:r>
          </a:p>
          <a:p>
            <a:pPr lvl="0" marL="0" indent="0">
              <a:buNone/>
            </a:pPr>
            <a:r>
              <a:rPr/>
              <a:t>((R code))</a:t>
            </a:r>
          </a:p>
          <a:p>
            <a:pPr lvl="0" marL="0" indent="0">
              <a:buNone/>
            </a:pPr>
            <a:r>
              <a:rPr/>
              <a:t>((Tableau steps))</a:t>
            </a: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fundamentals,</a:t>
            </a:r>
            <a:r>
              <a:rPr/>
              <a:t> </a:t>
            </a:r>
            <a:r>
              <a:rPr/>
              <a:t>What</a:t>
            </a:r>
            <a:r>
              <a:rPr/>
              <a:t> </a:t>
            </a:r>
            <a:r>
              <a:rPr/>
              <a:t>your</a:t>
            </a:r>
            <a:r>
              <a:rPr/>
              <a:t> </a:t>
            </a:r>
            <a:r>
              <a:rPr/>
              <a:t>visualization</a:t>
            </a:r>
            <a:r>
              <a:rPr/>
              <a:t> </a:t>
            </a:r>
            <a:r>
              <a:rPr/>
              <a:t>might</a:t>
            </a:r>
            <a:r>
              <a:rPr/>
              <a:t> </a:t>
            </a:r>
            <a:r>
              <a:rPr/>
              <a:t>look</a:t>
            </a:r>
            <a:r>
              <a:rPr/>
              <a:t> </a:t>
            </a:r>
            <a:r>
              <a:rPr/>
              <a:t>like</a:t>
            </a:r>
          </a:p>
        </p:txBody>
      </p:sp>
      <p:sp>
        <p:nvSpPr>
          <p:cNvPr id="3" name="Content Placeholder 2"/>
          <p:cNvSpPr>
            <a:spLocks noGrp="1"/>
          </p:cNvSpPr>
          <p:nvPr>
            <p:ph idx="1"/>
          </p:nvPr>
        </p:nvSpPr>
        <p:spPr/>
        <p:txBody>
          <a:bodyPr/>
          <a:lstStyle/>
          <a:p>
            <a:pPr lvl="0" marL="0" indent="0">
              <a:buNone/>
            </a:pPr>
            <a:r>
              <a:rPr/>
              <a:t>((Show visualization))</a:t>
            </a: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fundamentals,</a:t>
            </a:r>
            <a:r>
              <a:rPr/>
              <a:t> </a:t>
            </a:r>
            <a:r>
              <a:rPr/>
              <a:t>Color</a:t>
            </a:r>
          </a:p>
        </p:txBody>
      </p:sp>
      <p:sp>
        <p:nvSpPr>
          <p:cNvPr id="3" name="Content Placeholder 2"/>
          <p:cNvSpPr>
            <a:spLocks noGrp="1"/>
          </p:cNvSpPr>
          <p:nvPr>
            <p:ph idx="1"/>
          </p:nvPr>
        </p:nvSpPr>
        <p:spPr/>
        <p:txBody>
          <a:bodyPr/>
          <a:lstStyle/>
          <a:p>
            <a:pPr lvl="1"/>
            <a:r>
              <a:rPr/>
              <a:t>Use for emphasis in simple bar charts</a:t>
            </a:r>
          </a:p>
          <a:p>
            <a:pPr lvl="1"/>
            <a:r>
              <a:rPr/>
              <a:t>Very important for stacked or side-by-side bar charts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Preparation,</a:t>
            </a:r>
            <a:r>
              <a:rPr/>
              <a:t> </a:t>
            </a:r>
            <a:r>
              <a:rPr/>
              <a:t>R</a:t>
            </a:r>
            <a:r>
              <a:rPr/>
              <a:t> </a:t>
            </a:r>
            <a:r>
              <a:rPr/>
              <a:t>code</a:t>
            </a:r>
          </a:p>
        </p:txBody>
      </p:sp>
      <p:sp>
        <p:nvSpPr>
          <p:cNvPr id="3" name="Content Placeholder 2"/>
          <p:cNvSpPr>
            <a:spLocks noGrp="1"/>
          </p:cNvSpPr>
          <p:nvPr>
            <p:ph idx="1"/>
          </p:nvPr>
        </p:nvSpPr>
        <p:spPr/>
        <p:txBody>
          <a:bodyPr/>
          <a:lstStyle/>
          <a:p>
            <a:pPr lvl="0" marL="0" indent="0">
              <a:buNone/>
            </a:pPr>
            <a:r>
              <a:rPr/>
              <a:t>((Add later))</a:t>
            </a: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fundamentals,</a:t>
            </a:r>
            <a:r>
              <a:rPr/>
              <a:t> </a:t>
            </a:r>
            <a:r>
              <a:rPr/>
              <a:t>On</a:t>
            </a:r>
            <a:r>
              <a:rPr/>
              <a:t> </a:t>
            </a:r>
            <a:r>
              <a:rPr/>
              <a:t>your</a:t>
            </a:r>
            <a:r>
              <a:rPr/>
              <a:t> </a:t>
            </a:r>
            <a:r>
              <a:rPr/>
              <a:t>own</a:t>
            </a:r>
          </a:p>
        </p:txBody>
      </p:sp>
      <p:sp>
        <p:nvSpPr>
          <p:cNvPr id="3" name="Content Placeholder 2"/>
          <p:cNvSpPr>
            <a:spLocks noGrp="1"/>
          </p:cNvSpPr>
          <p:nvPr>
            <p:ph idx="1"/>
          </p:nvPr>
        </p:nvSpPr>
        <p:spPr/>
        <p:txBody>
          <a:bodyPr/>
          <a:lstStyle/>
          <a:p>
            <a:pPr lvl="1"/>
            <a:r>
              <a:rPr/>
              <a:t>Revise this visualization so the first class bar is red.</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fundamentals,</a:t>
            </a:r>
            <a:r>
              <a:rPr/>
              <a:t> </a:t>
            </a:r>
            <a:r>
              <a:rPr/>
              <a:t>Wait</a:t>
            </a:r>
            <a:r>
              <a:rPr/>
              <a:t> </a:t>
            </a:r>
            <a:r>
              <a:rPr/>
              <a:t>before</a:t>
            </a:r>
            <a:r>
              <a:rPr/>
              <a:t> </a:t>
            </a:r>
            <a:r>
              <a:rPr/>
              <a:t>showing</a:t>
            </a:r>
          </a:p>
        </p:txBody>
      </p:sp>
      <p:sp>
        <p:nvSpPr>
          <p:cNvPr id="3" name="Content Placeholder 2"/>
          <p:cNvSpPr>
            <a:spLocks noGrp="1"/>
          </p:cNvSpPr>
          <p:nvPr>
            <p:ph idx="1"/>
          </p:nvPr>
        </p:nvSpPr>
        <p:spPr/>
        <p:txBody>
          <a:bodyPr/>
          <a:lstStyle/>
          <a:p>
            <a:pPr lvl="0" marL="0" indent="0">
              <a:buNone/>
            </a:pPr>
            <a:r>
              <a:rPr/>
              <a:t>((Python code))</a:t>
            </a:r>
          </a:p>
          <a:p>
            <a:pPr lvl="0" marL="0" indent="0">
              <a:buNone/>
            </a:pPr>
            <a:r>
              <a:rPr/>
              <a:t>((R code))</a:t>
            </a:r>
          </a:p>
          <a:p>
            <a:pPr lvl="0" marL="0" indent="0">
              <a:buNone/>
            </a:pPr>
            <a:r>
              <a:rPr/>
              <a:t>((Tableau steps))</a:t>
            </a: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fundamentals,</a:t>
            </a:r>
            <a:r>
              <a:rPr/>
              <a:t> </a:t>
            </a:r>
            <a:r>
              <a:rPr/>
              <a:t>What</a:t>
            </a:r>
            <a:r>
              <a:rPr/>
              <a:t> </a:t>
            </a:r>
            <a:r>
              <a:rPr/>
              <a:t>your</a:t>
            </a:r>
            <a:r>
              <a:rPr/>
              <a:t> </a:t>
            </a:r>
            <a:r>
              <a:rPr/>
              <a:t>visualization</a:t>
            </a:r>
            <a:r>
              <a:rPr/>
              <a:t> </a:t>
            </a:r>
            <a:r>
              <a:rPr/>
              <a:t>might</a:t>
            </a:r>
            <a:r>
              <a:rPr/>
              <a:t> </a:t>
            </a:r>
            <a:r>
              <a:rPr/>
              <a:t>look</a:t>
            </a:r>
            <a:r>
              <a:rPr/>
              <a:t> </a:t>
            </a:r>
            <a:r>
              <a:rPr/>
              <a:t>like</a:t>
            </a:r>
          </a:p>
        </p:txBody>
      </p:sp>
      <p:sp>
        <p:nvSpPr>
          <p:cNvPr id="3" name="Content Placeholder 2"/>
          <p:cNvSpPr>
            <a:spLocks noGrp="1"/>
          </p:cNvSpPr>
          <p:nvPr>
            <p:ph idx="1"/>
          </p:nvPr>
        </p:nvSpPr>
        <p:spPr/>
        <p:txBody>
          <a:bodyPr/>
          <a:lstStyle/>
          <a:p>
            <a:pPr lvl="0" marL="0" indent="0">
              <a:buNone/>
            </a:pPr>
            <a:r>
              <a:rPr/>
              <a:t>((Show visualization))</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fundamentals,</a:t>
            </a:r>
            <a:r>
              <a:rPr/>
              <a:t> </a:t>
            </a:r>
            <a:r>
              <a:rPr/>
              <a:t>On</a:t>
            </a:r>
            <a:r>
              <a:rPr/>
              <a:t> </a:t>
            </a:r>
            <a:r>
              <a:rPr/>
              <a:t>your</a:t>
            </a:r>
            <a:r>
              <a:rPr/>
              <a:t> </a:t>
            </a:r>
            <a:r>
              <a:rPr/>
              <a:t>own</a:t>
            </a:r>
          </a:p>
        </p:txBody>
      </p:sp>
      <p:sp>
        <p:nvSpPr>
          <p:cNvPr id="3" name="Content Placeholder 2"/>
          <p:cNvSpPr>
            <a:spLocks noGrp="1"/>
          </p:cNvSpPr>
          <p:nvPr>
            <p:ph idx="1"/>
          </p:nvPr>
        </p:nvSpPr>
        <p:spPr/>
        <p:txBody>
          <a:bodyPr/>
          <a:lstStyle/>
          <a:p>
            <a:pPr lvl="1"/>
            <a:r>
              <a:rPr/>
              <a:t>Draw a bar chart showing counts involving both mortality and gender. Use a panel, then stacking, then dodging. Which do you like best?</a:t>
            </a: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fundamentals,</a:t>
            </a:r>
            <a:r>
              <a:rPr/>
              <a:t> </a:t>
            </a:r>
            <a:r>
              <a:rPr/>
              <a:t>Wait</a:t>
            </a:r>
            <a:r>
              <a:rPr/>
              <a:t> </a:t>
            </a:r>
            <a:r>
              <a:rPr/>
              <a:t>a</a:t>
            </a:r>
            <a:r>
              <a:rPr/>
              <a:t> </a:t>
            </a:r>
            <a:r>
              <a:rPr/>
              <a:t>bit</a:t>
            </a:r>
            <a:r>
              <a:rPr/>
              <a:t> </a:t>
            </a:r>
            <a:r>
              <a:rPr/>
              <a:t>before</a:t>
            </a:r>
            <a:r>
              <a:rPr/>
              <a:t> </a:t>
            </a:r>
            <a:r>
              <a:rPr/>
              <a:t>showing</a:t>
            </a:r>
            <a:r>
              <a:rPr/>
              <a:t> </a:t>
            </a:r>
            <a:r>
              <a:rPr/>
              <a:t>the</a:t>
            </a:r>
            <a:r>
              <a:rPr/>
              <a:t> </a:t>
            </a:r>
            <a:r>
              <a:rPr/>
              <a:t>code</a:t>
            </a:r>
          </a:p>
        </p:txBody>
      </p:sp>
      <p:sp>
        <p:nvSpPr>
          <p:cNvPr id="3" name="Content Placeholder 2"/>
          <p:cNvSpPr>
            <a:spLocks noGrp="1"/>
          </p:cNvSpPr>
          <p:nvPr>
            <p:ph idx="1"/>
          </p:nvPr>
        </p:nvSpPr>
        <p:spPr/>
        <p:txBody>
          <a:bodyPr/>
          <a:lstStyle/>
          <a:p>
            <a:pPr lvl="1"/>
            <a:r>
              <a:rPr/>
              <a:t>Did you make the panel/stack/dodge Survived or did you make it Sex? Here’s some code, but yours might be different.</a:t>
            </a:r>
          </a:p>
          <a:p>
            <a:pPr lvl="0" marL="0" indent="0">
              <a:buNone/>
            </a:pPr>
            <a:r>
              <a:rPr/>
              <a:t>((Show Python code))</a:t>
            </a:r>
          </a:p>
          <a:p>
            <a:pPr lvl="0" marL="0" indent="0">
              <a:buNone/>
            </a:pPr>
            <a:r>
              <a:rPr/>
              <a:t>R code</a:t>
            </a:r>
          </a:p>
          <a:p>
            <a:pPr lvl="0" marL="1270000" indent="0">
              <a:buNone/>
            </a:pPr>
            <a:r>
              <a:rPr sz="1800">
                <a:latin typeface="Courier"/>
              </a:rPr>
              <a:t>fn &lt;- initiate_image()
titanic %&gt;%
  ggplot(aes(x=Sex, fill=Survived)) +
    geom_bar() +
    facet_grid(cols=vars(Survived))
finalize_image()</a:t>
            </a:r>
          </a:p>
          <a:p>
            <a:pPr lvl="0" marL="0" indent="0">
              <a:buNone/>
            </a:pPr>
            <a:r>
              <a:rPr/>
              <a:t>((Show Tableau))</a:t>
            </a: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fundamentals,</a:t>
            </a:r>
            <a:r>
              <a:rPr/>
              <a:t> </a:t>
            </a:r>
            <a:r>
              <a:rPr/>
              <a:t>Panel,</a:t>
            </a:r>
            <a:r>
              <a:rPr/>
              <a:t> </a:t>
            </a:r>
            <a:r>
              <a:rPr/>
              <a:t>one</a:t>
            </a:r>
            <a:r>
              <a:rPr/>
              <a:t> </a:t>
            </a:r>
            <a:r>
              <a:rPr/>
              <a:t>approach</a:t>
            </a:r>
          </a:p>
        </p:txBody>
      </p:sp>
      <p:pic>
        <p:nvPicPr>
          <p:cNvPr descr="../images/mortality-by-panel.png" id="0" name="Picture 1"/>
          <p:cNvPicPr>
            <a:picLocks noGrp="1" noChangeAspect="1"/>
          </p:cNvPicPr>
          <p:nvPr/>
        </p:nvPicPr>
        <p:blipFill>
          <a:blip r:embed="rId2"/>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Bar</a:t>
            </a:r>
            <a:r>
              <a:rPr/>
              <a:t> </a:t>
            </a:r>
            <a:r>
              <a:rPr/>
              <a:t>chart</a:t>
            </a: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fundamentals,</a:t>
            </a:r>
            <a:r>
              <a:rPr/>
              <a:t> </a:t>
            </a:r>
            <a:r>
              <a:rPr/>
              <a:t>Panel,</a:t>
            </a:r>
            <a:r>
              <a:rPr/>
              <a:t> </a:t>
            </a:r>
            <a:r>
              <a:rPr/>
              <a:t>alternate</a:t>
            </a:r>
            <a:r>
              <a:rPr/>
              <a:t> </a:t>
            </a:r>
            <a:r>
              <a:rPr/>
              <a:t>approach</a:t>
            </a:r>
          </a:p>
        </p:txBody>
      </p:sp>
      <p:pic>
        <p:nvPicPr>
          <p:cNvPr descr="../images/mortality-by-panel-alt.png" id="0" name="Picture 1"/>
          <p:cNvPicPr>
            <a:picLocks noGrp="1" noChangeAspect="1"/>
          </p:cNvPicPr>
          <p:nvPr/>
        </p:nvPicPr>
        <p:blipFill>
          <a:blip r:embed="rId2"/>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Bar</a:t>
            </a:r>
            <a:r>
              <a:rPr/>
              <a:t> </a:t>
            </a:r>
            <a:r>
              <a:rPr/>
              <a:t>chart</a:t>
            </a: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fundamentals,</a:t>
            </a:r>
            <a:r>
              <a:rPr/>
              <a:t> </a:t>
            </a:r>
            <a:r>
              <a:rPr/>
              <a:t>Stack,</a:t>
            </a:r>
            <a:r>
              <a:rPr/>
              <a:t> </a:t>
            </a:r>
            <a:r>
              <a:rPr/>
              <a:t>one</a:t>
            </a:r>
            <a:r>
              <a:rPr/>
              <a:t> </a:t>
            </a:r>
            <a:r>
              <a:rPr/>
              <a:t>approach</a:t>
            </a: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fundamentals,</a:t>
            </a:r>
            <a:r>
              <a:rPr/>
              <a:t> </a:t>
            </a:r>
            <a:r>
              <a:rPr/>
              <a:t>Stack,</a:t>
            </a:r>
            <a:r>
              <a:rPr/>
              <a:t> </a:t>
            </a:r>
            <a:r>
              <a:rPr/>
              <a:t>alternate</a:t>
            </a:r>
            <a:r>
              <a:rPr/>
              <a:t> </a:t>
            </a:r>
            <a:r>
              <a:rPr/>
              <a:t>approach</a:t>
            </a:r>
          </a:p>
        </p:txBody>
      </p:sp>
      <p:pic>
        <p:nvPicPr>
          <p:cNvPr descr="../images/mortality-by-stack-alt.png" id="0" name="Picture 1"/>
          <p:cNvPicPr>
            <a:picLocks noGrp="1" noChangeAspect="1"/>
          </p:cNvPicPr>
          <p:nvPr/>
        </p:nvPicPr>
        <p:blipFill>
          <a:blip r:embed="rId2"/>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Bar</a:t>
            </a:r>
            <a:r>
              <a:rPr/>
              <a:t> </a:t>
            </a:r>
            <a:r>
              <a:rPr/>
              <a:t>chart</a:t>
            </a: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fundamentals,</a:t>
            </a:r>
            <a:r>
              <a:rPr/>
              <a:t> </a:t>
            </a:r>
            <a:r>
              <a:rPr/>
              <a:t>Dodge,</a:t>
            </a:r>
            <a:r>
              <a:rPr/>
              <a:t> </a:t>
            </a:r>
            <a:r>
              <a:rPr/>
              <a:t>one</a:t>
            </a:r>
            <a:r>
              <a:rPr/>
              <a:t> </a:t>
            </a:r>
            <a:r>
              <a:rPr/>
              <a:t>approach</a:t>
            </a:r>
          </a:p>
        </p:txBody>
      </p:sp>
      <p:pic>
        <p:nvPicPr>
          <p:cNvPr descr="../images/mortality-by-dodge.png" id="0" name="Picture 1"/>
          <p:cNvPicPr>
            <a:picLocks noGrp="1" noChangeAspect="1"/>
          </p:cNvPicPr>
          <p:nvPr/>
        </p:nvPicPr>
        <p:blipFill>
          <a:blip r:embed="rId2"/>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Bar</a:t>
            </a:r>
            <a:r>
              <a:rPr/>
              <a:t> </a:t>
            </a:r>
            <a:r>
              <a:rPr/>
              <a:t>chart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Preparation,</a:t>
            </a:r>
            <a:r>
              <a:rPr/>
              <a:t> </a:t>
            </a:r>
            <a:r>
              <a:rPr/>
              <a:t>Tableau</a:t>
            </a:r>
            <a:r>
              <a:rPr/>
              <a:t> </a:t>
            </a:r>
            <a:r>
              <a:rPr/>
              <a:t>steps</a:t>
            </a:r>
          </a:p>
        </p:txBody>
      </p:sp>
      <p:sp>
        <p:nvSpPr>
          <p:cNvPr id="3" name="Content Placeholder 2"/>
          <p:cNvSpPr>
            <a:spLocks noGrp="1"/>
          </p:cNvSpPr>
          <p:nvPr>
            <p:ph idx="1"/>
          </p:nvPr>
        </p:nvSpPr>
        <p:spPr/>
        <p:txBody>
          <a:bodyPr/>
          <a:lstStyle/>
          <a:p>
            <a:pPr lvl="0" marL="0" indent="0">
              <a:buNone/>
            </a:pPr>
            <a:r>
              <a:rPr/>
              <a:t>((Add later))</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fundamentals,</a:t>
            </a:r>
            <a:r>
              <a:rPr/>
              <a:t> </a:t>
            </a:r>
            <a:r>
              <a:rPr/>
              <a:t>Dodge,</a:t>
            </a:r>
            <a:r>
              <a:rPr/>
              <a:t> </a:t>
            </a:r>
            <a:r>
              <a:rPr/>
              <a:t>alternate</a:t>
            </a:r>
            <a:r>
              <a:rPr/>
              <a:t> </a:t>
            </a:r>
            <a:r>
              <a:rPr/>
              <a:t>approach</a:t>
            </a:r>
          </a:p>
        </p:txBody>
      </p:sp>
      <p:pic>
        <p:nvPicPr>
          <p:cNvPr descr="../images/mortality-by-dodge-alt.png" id="0" name="Picture 1"/>
          <p:cNvPicPr>
            <a:picLocks noGrp="1" noChangeAspect="1"/>
          </p:cNvPicPr>
          <p:nvPr/>
        </p:nvPicPr>
        <p:blipFill>
          <a:blip r:embed="rId2"/>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Bar</a:t>
            </a:r>
            <a:r>
              <a:rPr/>
              <a:t> </a:t>
            </a:r>
            <a:r>
              <a:rPr/>
              <a:t>chart</a:t>
            </a: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fundamentals,</a:t>
            </a:r>
            <a:r>
              <a:rPr/>
              <a:t> </a:t>
            </a:r>
            <a:r>
              <a:rPr/>
              <a:t>Stack</a:t>
            </a:r>
            <a:r>
              <a:rPr/>
              <a:t> </a:t>
            </a:r>
            <a:r>
              <a:rPr/>
              <a:t>versus</a:t>
            </a:r>
            <a:r>
              <a:rPr/>
              <a:t> </a:t>
            </a:r>
            <a:r>
              <a:rPr/>
              <a:t>dodge</a:t>
            </a:r>
          </a:p>
        </p:txBody>
      </p:sp>
      <p:sp>
        <p:nvSpPr>
          <p:cNvPr id="3" name="Content Placeholder 2"/>
          <p:cNvSpPr>
            <a:spLocks noGrp="1"/>
          </p:cNvSpPr>
          <p:nvPr>
            <p:ph idx="1"/>
          </p:nvPr>
        </p:nvSpPr>
        <p:spPr/>
        <p:txBody>
          <a:bodyPr/>
          <a:lstStyle/>
          <a:p>
            <a:pPr lvl="1"/>
            <a:r>
              <a:rPr/>
              <a:t>Summarize by two categories</a:t>
            </a:r>
          </a:p>
          <a:p>
            <a:pPr lvl="1"/>
            <a:r>
              <a:rPr/>
              <a:t>Facet</a:t>
            </a:r>
          </a:p>
          <a:p>
            <a:pPr lvl="2"/>
            <a:r>
              <a:rPr/>
              <a:t>Separate plots</a:t>
            </a:r>
          </a:p>
          <a:p>
            <a:pPr lvl="1"/>
            <a:r>
              <a:rPr/>
              <a:t>Dodge</a:t>
            </a:r>
          </a:p>
          <a:p>
            <a:pPr lvl="2"/>
            <a:r>
              <a:rPr/>
              <a:t>Side by side</a:t>
            </a:r>
          </a:p>
          <a:p>
            <a:pPr lvl="1"/>
            <a:r>
              <a:rPr/>
              <a:t>Stack</a:t>
            </a:r>
          </a:p>
          <a:p>
            <a:pPr lvl="2"/>
            <a:r>
              <a:rPr/>
              <a:t>One on top, one on bottom</a:t>
            </a: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fundamentals,</a:t>
            </a:r>
            <a:r>
              <a:rPr/>
              <a:t> </a:t>
            </a:r>
            <a:r>
              <a:rPr/>
              <a:t>Titanic</a:t>
            </a:r>
            <a:r>
              <a:rPr/>
              <a:t> </a:t>
            </a:r>
            <a:r>
              <a:rPr/>
              <a:t>passenger</a:t>
            </a:r>
            <a:r>
              <a:rPr/>
              <a:t> </a:t>
            </a:r>
            <a:r>
              <a:rPr/>
              <a:t>count</a:t>
            </a:r>
            <a:r>
              <a:rPr/>
              <a:t> </a:t>
            </a:r>
            <a:r>
              <a:rPr/>
              <a:t>by</a:t>
            </a:r>
            <a:r>
              <a:rPr/>
              <a:t> </a:t>
            </a:r>
            <a:r>
              <a:rPr/>
              <a:t>gender</a:t>
            </a:r>
          </a:p>
        </p:txBody>
      </p:sp>
      <p:pic>
        <p:nvPicPr>
          <p:cNvPr descr="../images/count-by-gender.png" id="0" name="Picture 1"/>
          <p:cNvPicPr>
            <a:picLocks noGrp="1" noChangeAspect="1"/>
          </p:cNvPicPr>
          <p:nvPr/>
        </p:nvPicPr>
        <p:blipFill>
          <a:blip r:embed="rId2"/>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Bar</a:t>
            </a:r>
            <a:r>
              <a:rPr/>
              <a:t> </a:t>
            </a:r>
            <a:r>
              <a:rPr/>
              <a:t>chart</a:t>
            </a: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fundamentals,</a:t>
            </a:r>
            <a:r>
              <a:rPr/>
              <a:t> </a:t>
            </a:r>
            <a:r>
              <a:rPr/>
              <a:t>Titanic</a:t>
            </a:r>
            <a:r>
              <a:rPr/>
              <a:t> </a:t>
            </a:r>
            <a:r>
              <a:rPr/>
              <a:t>passenger</a:t>
            </a:r>
            <a:r>
              <a:rPr/>
              <a:t> </a:t>
            </a:r>
            <a:r>
              <a:rPr/>
              <a:t>count</a:t>
            </a:r>
            <a:r>
              <a:rPr/>
              <a:t> </a:t>
            </a:r>
            <a:r>
              <a:rPr/>
              <a:t>by</a:t>
            </a:r>
            <a:r>
              <a:rPr/>
              <a:t> </a:t>
            </a:r>
            <a:r>
              <a:rPr/>
              <a:t>passenger</a:t>
            </a:r>
            <a:r>
              <a:rPr/>
              <a:t> </a:t>
            </a:r>
            <a:r>
              <a:rPr/>
              <a:t>class</a:t>
            </a:r>
          </a:p>
        </p:txBody>
      </p:sp>
      <p:pic>
        <p:nvPicPr>
          <p:cNvPr descr="../images/count-by-passenger-class.png" id="0" name="Picture 1"/>
          <p:cNvPicPr>
            <a:picLocks noGrp="1" noChangeAspect="1"/>
          </p:cNvPicPr>
          <p:nvPr/>
        </p:nvPicPr>
        <p:blipFill>
          <a:blip r:embed="rId2"/>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Bar</a:t>
            </a:r>
            <a:r>
              <a:rPr/>
              <a:t> </a:t>
            </a:r>
            <a:r>
              <a:rPr/>
              <a:t>chart</a:t>
            </a: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fundamentals,</a:t>
            </a:r>
            <a:r>
              <a:rPr/>
              <a:t> </a:t>
            </a:r>
            <a:r>
              <a:rPr/>
              <a:t>Titanic</a:t>
            </a:r>
            <a:r>
              <a:rPr/>
              <a:t> </a:t>
            </a:r>
            <a:r>
              <a:rPr/>
              <a:t>facet</a:t>
            </a:r>
          </a:p>
        </p:txBody>
      </p:sp>
      <p:pic>
        <p:nvPicPr>
          <p:cNvPr descr="../images/count-by-facet.png" id="0" name="Picture 1"/>
          <p:cNvPicPr>
            <a:picLocks noGrp="1" noChangeAspect="1"/>
          </p:cNvPicPr>
          <p:nvPr/>
        </p:nvPicPr>
        <p:blipFill>
          <a:blip r:embed="rId2"/>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Bar</a:t>
            </a:r>
            <a:r>
              <a:rPr/>
              <a:t> </a:t>
            </a:r>
            <a:r>
              <a:rPr/>
              <a:t>chart</a:t>
            </a: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fundamentals,</a:t>
            </a:r>
            <a:r>
              <a:rPr/>
              <a:t> </a:t>
            </a:r>
            <a:r>
              <a:rPr/>
              <a:t>Titanic</a:t>
            </a:r>
            <a:r>
              <a:rPr/>
              <a:t> </a:t>
            </a:r>
            <a:r>
              <a:rPr/>
              <a:t>dodge</a:t>
            </a:r>
          </a:p>
        </p:txBody>
      </p:sp>
      <p:pic>
        <p:nvPicPr>
          <p:cNvPr descr="../images/count-by-dodge.png" id="0" name="Picture 1"/>
          <p:cNvPicPr>
            <a:picLocks noGrp="1" noChangeAspect="1"/>
          </p:cNvPicPr>
          <p:nvPr/>
        </p:nvPicPr>
        <p:blipFill>
          <a:blip r:embed="rId2"/>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Bar</a:t>
            </a:r>
            <a:r>
              <a:rPr/>
              <a:t> </a:t>
            </a:r>
            <a:r>
              <a:rPr/>
              <a:t>chart</a:t>
            </a: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fundamentals,</a:t>
            </a:r>
            <a:r>
              <a:rPr/>
              <a:t> </a:t>
            </a:r>
            <a:r>
              <a:rPr/>
              <a:t>Titanic</a:t>
            </a:r>
            <a:r>
              <a:rPr/>
              <a:t> </a:t>
            </a:r>
            <a:r>
              <a:rPr/>
              <a:t>stack</a:t>
            </a:r>
          </a:p>
        </p:txBody>
      </p:sp>
      <p:pic>
        <p:nvPicPr>
          <p:cNvPr descr="../images/count-by-stack.png" id="0" name="Picture 1"/>
          <p:cNvPicPr>
            <a:picLocks noGrp="1" noChangeAspect="1"/>
          </p:cNvPicPr>
          <p:nvPr/>
        </p:nvPicPr>
        <p:blipFill>
          <a:blip r:embed="rId2"/>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Bar</a:t>
            </a:r>
            <a:r>
              <a:rPr/>
              <a:t> </a:t>
            </a:r>
            <a:r>
              <a:rPr/>
              <a:t>chart</a:t>
            </a:r>
          </a:p>
        </p:txBody>
      </p:sp>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fundamentals,</a:t>
            </a:r>
            <a:r>
              <a:rPr/>
              <a:t> </a:t>
            </a:r>
            <a:r>
              <a:rPr/>
              <a:t>Mortality</a:t>
            </a:r>
            <a:r>
              <a:rPr/>
              <a:t> </a:t>
            </a:r>
            <a:r>
              <a:rPr/>
              <a:t>by</a:t>
            </a:r>
            <a:r>
              <a:rPr/>
              <a:t> </a:t>
            </a:r>
            <a:r>
              <a:rPr/>
              <a:t>gender</a:t>
            </a:r>
          </a:p>
        </p:txBody>
      </p:sp>
      <p:sp>
        <p:nvSpPr>
          <p:cNvPr id="3" name="Content Placeholder 2"/>
          <p:cNvSpPr>
            <a:spLocks noGrp="1"/>
          </p:cNvSpPr>
          <p:nvPr>
            <p:ph idx="1"/>
          </p:nvPr>
        </p:nvSpPr>
        <p:spPr/>
        <p:txBody>
          <a:bodyPr/>
          <a:lstStyle/>
          <a:p>
            <a:pPr lvl="1"/>
            <a:r>
              <a:rPr/>
              <a:t>Draw a bar chart showing counts involving both mortality and gender. Use a panel, then stacking, then dodging. Which do you like best?</a:t>
            </a: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fundamentals,</a:t>
            </a:r>
            <a:r>
              <a:rPr/>
              <a:t> </a:t>
            </a:r>
            <a:r>
              <a:rPr/>
              <a:t>Mortality</a:t>
            </a:r>
            <a:r>
              <a:rPr/>
              <a:t> </a:t>
            </a:r>
            <a:r>
              <a:rPr/>
              <a:t>by</a:t>
            </a:r>
            <a:r>
              <a:rPr/>
              <a:t> </a:t>
            </a:r>
            <a:r>
              <a:rPr/>
              <a:t>gender,</a:t>
            </a:r>
            <a:r>
              <a:rPr/>
              <a:t> </a:t>
            </a:r>
            <a:r>
              <a:rPr/>
              <a:t>Python</a:t>
            </a:r>
            <a:r>
              <a:rPr/>
              <a:t> </a:t>
            </a:r>
            <a:r>
              <a:rPr/>
              <a:t>code</a:t>
            </a:r>
          </a:p>
        </p:txBody>
      </p:sp>
      <p:sp>
        <p:nvSpPr>
          <p:cNvPr id="3" name="Content Placeholder 2"/>
          <p:cNvSpPr>
            <a:spLocks noGrp="1"/>
          </p:cNvSpPr>
          <p:nvPr>
            <p:ph idx="1"/>
          </p:nvPr>
        </p:nvSpPr>
        <p:spPr/>
        <p:txBody>
          <a:bodyPr/>
          <a:lstStyle/>
          <a:p>
            <a:pPr lvl="0" marL="0" indent="0">
              <a:buNone/>
            </a:pPr>
            <a:r>
              <a:rPr/>
              <a:t>((Python code))</a:t>
            </a: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fundamentals,</a:t>
            </a:r>
            <a:r>
              <a:rPr/>
              <a:t> </a:t>
            </a:r>
            <a:r>
              <a:rPr/>
              <a:t>Mortality</a:t>
            </a:r>
            <a:r>
              <a:rPr/>
              <a:t> </a:t>
            </a:r>
            <a:r>
              <a:rPr/>
              <a:t>by</a:t>
            </a:r>
            <a:r>
              <a:rPr/>
              <a:t> </a:t>
            </a:r>
            <a:r>
              <a:rPr/>
              <a:t>gender,</a:t>
            </a:r>
            <a:r>
              <a:rPr/>
              <a:t> </a:t>
            </a:r>
            <a:r>
              <a:rPr/>
              <a:t>Python</a:t>
            </a:r>
            <a:r>
              <a:rPr/>
              <a:t> </a:t>
            </a:r>
            <a:r>
              <a:rPr/>
              <a:t>results</a:t>
            </a:r>
          </a:p>
        </p:txBody>
      </p:sp>
      <p:sp>
        <p:nvSpPr>
          <p:cNvPr id="3" name="Content Placeholder 2"/>
          <p:cNvSpPr>
            <a:spLocks noGrp="1"/>
          </p:cNvSpPr>
          <p:nvPr>
            <p:ph idx="1"/>
          </p:nvPr>
        </p:nvSpPr>
        <p:spPr/>
        <p:txBody>
          <a:bodyPr/>
          <a:lstStyle/>
          <a:p>
            <a:pPr lvl="0" marL="0" indent="0">
              <a:buNone/>
            </a:pPr>
            <a:r>
              <a:rPr/>
              <a:t>((Python results))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Preparation,</a:t>
            </a:r>
            <a:r>
              <a:rPr/>
              <a:t> </a:t>
            </a:r>
            <a:r>
              <a:rPr/>
              <a:t>This</a:t>
            </a:r>
            <a:r>
              <a:rPr/>
              <a:t> </a:t>
            </a:r>
            <a:r>
              <a:rPr/>
              <a:t>is</a:t>
            </a:r>
            <a:r>
              <a:rPr/>
              <a:t> </a:t>
            </a:r>
            <a:r>
              <a:rPr/>
              <a:t>what</a:t>
            </a:r>
            <a:r>
              <a:rPr/>
              <a:t> </a:t>
            </a:r>
            <a:r>
              <a:rPr/>
              <a:t>your</a:t>
            </a:r>
            <a:r>
              <a:rPr/>
              <a:t> </a:t>
            </a:r>
            <a:r>
              <a:rPr/>
              <a:t>bar</a:t>
            </a:r>
            <a:r>
              <a:rPr/>
              <a:t> </a:t>
            </a:r>
            <a:r>
              <a:rPr/>
              <a:t>chart</a:t>
            </a:r>
            <a:r>
              <a:rPr/>
              <a:t> </a:t>
            </a:r>
            <a:r>
              <a:rPr/>
              <a:t>should</a:t>
            </a:r>
            <a:r>
              <a:rPr/>
              <a:t> </a:t>
            </a:r>
            <a:r>
              <a:rPr/>
              <a:t>look</a:t>
            </a:r>
            <a:r>
              <a:rPr/>
              <a:t> </a:t>
            </a:r>
            <a:r>
              <a:rPr/>
              <a:t>like</a:t>
            </a:r>
          </a:p>
        </p:txBody>
      </p:sp>
      <p:pic>
        <p:nvPicPr>
          <p:cNvPr descr="../images/scotus-bar.png" id="0" name="Picture 1"/>
          <p:cNvPicPr>
            <a:picLocks noGrp="1" noChangeAspect="1"/>
          </p:cNvPicPr>
          <p:nvPr/>
        </p:nvPicPr>
        <p:blipFill>
          <a:blip r:embed="rId2"/>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Bar</a:t>
            </a:r>
            <a:r>
              <a:rPr/>
              <a:t> </a:t>
            </a:r>
            <a:r>
              <a:rPr/>
              <a:t>chart</a:t>
            </a: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fundamentals,</a:t>
            </a:r>
            <a:r>
              <a:rPr/>
              <a:t> </a:t>
            </a:r>
            <a:r>
              <a:rPr/>
              <a:t>Mortality</a:t>
            </a:r>
            <a:r>
              <a:rPr/>
              <a:t> </a:t>
            </a:r>
            <a:r>
              <a:rPr/>
              <a:t>by</a:t>
            </a:r>
            <a:r>
              <a:rPr/>
              <a:t> </a:t>
            </a:r>
            <a:r>
              <a:rPr/>
              <a:t>gender,</a:t>
            </a:r>
            <a:r>
              <a:rPr/>
              <a:t> </a:t>
            </a:r>
            <a:r>
              <a:rPr/>
              <a:t>R</a:t>
            </a:r>
            <a:r>
              <a:rPr/>
              <a:t> </a:t>
            </a:r>
            <a:r>
              <a:rPr/>
              <a:t>code</a:t>
            </a:r>
          </a:p>
        </p:txBody>
      </p:sp>
      <p:sp>
        <p:nvSpPr>
          <p:cNvPr id="3" name="Content Placeholder 2"/>
          <p:cNvSpPr>
            <a:spLocks noGrp="1"/>
          </p:cNvSpPr>
          <p:nvPr>
            <p:ph idx="1"/>
          </p:nvPr>
        </p:nvSpPr>
        <p:spPr/>
        <p:txBody>
          <a:bodyPr/>
          <a:lstStyle/>
          <a:p>
            <a:pPr lvl="0" marL="1270000" indent="0">
              <a:buNone/>
            </a:pPr>
            <a:r>
              <a:rPr sz="1800">
                <a:latin typeface="Courier"/>
              </a:rPr>
              <a:t>titanic %&gt;%
  ggplot(aes(x=Sex, fill=Survived)) +
    geom_bar() +
    facet_grid(cols=vars(Survived))</a:t>
            </a:r>
          </a:p>
        </p:txBody>
      </p:sp>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fundamentals,</a:t>
            </a:r>
            <a:r>
              <a:rPr/>
              <a:t> </a:t>
            </a:r>
            <a:r>
              <a:rPr/>
              <a:t>Mortality</a:t>
            </a:r>
            <a:r>
              <a:rPr/>
              <a:t> </a:t>
            </a:r>
            <a:r>
              <a:rPr/>
              <a:t>by</a:t>
            </a:r>
            <a:r>
              <a:rPr/>
              <a:t> </a:t>
            </a:r>
            <a:r>
              <a:rPr/>
              <a:t>gender,</a:t>
            </a:r>
            <a:r>
              <a:rPr/>
              <a:t> </a:t>
            </a:r>
            <a:r>
              <a:rPr/>
              <a:t>R</a:t>
            </a:r>
            <a:r>
              <a:rPr/>
              <a:t> </a:t>
            </a:r>
            <a:r>
              <a:rPr/>
              <a:t>results</a:t>
            </a:r>
          </a:p>
        </p:txBody>
      </p:sp>
      <p:pic>
        <p:nvPicPr>
          <p:cNvPr descr="../images/mortality-by-gender-panel.png" id="0" name="Picture 1"/>
          <p:cNvPicPr>
            <a:picLocks noGrp="1" noChangeAspect="1"/>
          </p:cNvPicPr>
          <p:nvPr/>
        </p:nvPicPr>
        <p:blipFill>
          <a:blip r:embed="rId2"/>
          <a:stretch>
            <a:fillRect/>
          </a:stretch>
        </p:blipFill>
        <p:spPr bwMode="auto">
          <a:xfrm>
            <a:off x="2311400" y="1600200"/>
            <a:ext cx="4521200" cy="4521200"/>
          </a:xfrm>
          <a:prstGeom prst="rect">
            <a:avLst/>
          </a:prstGeom>
          <a:noFill/>
          <a:ln w="9525">
            <a:noFill/>
            <a:headEnd/>
            <a:tailEnd/>
          </a:ln>
        </p:spPr>
      </p:pic>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fundamentals,</a:t>
            </a:r>
            <a:r>
              <a:rPr/>
              <a:t> </a:t>
            </a:r>
            <a:r>
              <a:rPr/>
              <a:t>Mortality</a:t>
            </a:r>
            <a:r>
              <a:rPr/>
              <a:t> </a:t>
            </a:r>
            <a:r>
              <a:rPr/>
              <a:t>by</a:t>
            </a:r>
            <a:r>
              <a:rPr/>
              <a:t> </a:t>
            </a:r>
            <a:r>
              <a:rPr/>
              <a:t>gender,</a:t>
            </a:r>
            <a:r>
              <a:rPr/>
              <a:t> </a:t>
            </a:r>
            <a:r>
              <a:rPr/>
              <a:t>Tableau</a:t>
            </a:r>
            <a:r>
              <a:rPr/>
              <a:t> </a:t>
            </a:r>
            <a:r>
              <a:rPr/>
              <a:t>steps</a:t>
            </a:r>
          </a:p>
        </p:txBody>
      </p:sp>
      <p:sp>
        <p:nvSpPr>
          <p:cNvPr id="3" name="Content Placeholder 2"/>
          <p:cNvSpPr>
            <a:spLocks noGrp="1"/>
          </p:cNvSpPr>
          <p:nvPr>
            <p:ph idx="1"/>
          </p:nvPr>
        </p:nvSpPr>
        <p:spPr/>
        <p:txBody>
          <a:bodyPr/>
          <a:lstStyle/>
          <a:p>
            <a:pPr lvl="0" marL="0" indent="0">
              <a:buNone/>
            </a:pPr>
            <a:r>
              <a:rPr/>
              <a:t>((Tableau steps))</a:t>
            </a: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fundamentals,</a:t>
            </a:r>
            <a:r>
              <a:rPr/>
              <a:t> </a:t>
            </a:r>
            <a:r>
              <a:rPr/>
              <a:t>Mortality</a:t>
            </a:r>
            <a:r>
              <a:rPr/>
              <a:t> </a:t>
            </a:r>
            <a:r>
              <a:rPr/>
              <a:t>by</a:t>
            </a:r>
            <a:r>
              <a:rPr/>
              <a:t> </a:t>
            </a:r>
            <a:r>
              <a:rPr/>
              <a:t>gender,</a:t>
            </a:r>
            <a:r>
              <a:rPr/>
              <a:t> </a:t>
            </a:r>
            <a:r>
              <a:rPr/>
              <a:t>Tableau</a:t>
            </a:r>
            <a:r>
              <a:rPr/>
              <a:t> </a:t>
            </a:r>
            <a:r>
              <a:rPr/>
              <a:t>results</a:t>
            </a:r>
          </a:p>
        </p:txBody>
      </p:sp>
      <p:sp>
        <p:nvSpPr>
          <p:cNvPr id="3" name="Content Placeholder 2"/>
          <p:cNvSpPr>
            <a:spLocks noGrp="1"/>
          </p:cNvSpPr>
          <p:nvPr>
            <p:ph idx="1"/>
          </p:nvPr>
        </p:nvSpPr>
        <p:spPr/>
        <p:txBody>
          <a:bodyPr/>
          <a:lstStyle/>
          <a:p>
            <a:pPr lvl="0" marL="0" indent="0">
              <a:buNone/>
            </a:pPr>
            <a:r>
              <a:rPr/>
              <a:t>((Tableau results))</a:t>
            </a:r>
          </a:p>
        </p:txBody>
      </p:sp>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fundamentals,</a:t>
            </a:r>
            <a:r>
              <a:rPr/>
              <a:t> </a:t>
            </a:r>
            <a:r>
              <a:rPr/>
              <a:t>Group</a:t>
            </a:r>
            <a:r>
              <a:rPr/>
              <a:t> </a:t>
            </a:r>
            <a:r>
              <a:rPr/>
              <a:t>exercise</a:t>
            </a:r>
          </a:p>
        </p:txBody>
      </p:sp>
      <p:sp>
        <p:nvSpPr>
          <p:cNvPr id="3" name="Content Placeholder 2"/>
          <p:cNvSpPr>
            <a:spLocks noGrp="1"/>
          </p:cNvSpPr>
          <p:nvPr>
            <p:ph idx="1"/>
          </p:nvPr>
        </p:nvSpPr>
        <p:spPr/>
        <p:txBody>
          <a:bodyPr/>
          <a:lstStyle/>
          <a:p>
            <a:pPr lvl="1"/>
            <a:r>
              <a:rPr/>
              <a:t>Review the following visualization in your group</a:t>
            </a:r>
          </a:p>
          <a:p>
            <a:pPr lvl="2"/>
            <a:r>
              <a:rPr/>
              <a:t>Summarize what aesthetics appear in the graph</a:t>
            </a:r>
          </a:p>
          <a:p>
            <a:pPr lvl="2"/>
            <a:r>
              <a:rPr/>
              <a:t>What variables map to each aesthetic?</a:t>
            </a:r>
          </a:p>
          <a:p>
            <a:pPr lvl="0" marL="0" indent="0">
              <a:buNone/>
            </a:pPr>
            <a:r>
              <a:rPr/>
              <a:t>((Provide visualization. Maybe use the visualization from the earlier exercise?))</a:t>
            </a: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fundamentals,</a:t>
            </a:r>
            <a:r>
              <a:rPr/>
              <a:t> </a:t>
            </a:r>
            <a:r>
              <a:rPr/>
              <a:t>Summarizations</a:t>
            </a:r>
          </a:p>
        </p:txBody>
      </p:sp>
      <p:sp>
        <p:nvSpPr>
          <p:cNvPr id="3" name="Content Placeholder 2"/>
          <p:cNvSpPr>
            <a:spLocks noGrp="1"/>
          </p:cNvSpPr>
          <p:nvPr>
            <p:ph idx="1"/>
          </p:nvPr>
        </p:nvSpPr>
        <p:spPr/>
        <p:txBody>
          <a:bodyPr/>
          <a:lstStyle/>
          <a:p>
            <a:pPr lvl="1"/>
            <a:r>
              <a:rPr/>
              <a:t>One number summary (mean or percentage)</a:t>
            </a:r>
          </a:p>
          <a:p>
            <a:pPr lvl="1"/>
            <a:r>
              <a:rPr/>
              <a:t>Two number summary (error bars)</a:t>
            </a:r>
          </a:p>
          <a:p>
            <a:pPr lvl="1"/>
            <a:r>
              <a:rPr/>
              <a:t>Five number summary (boxplots)</a:t>
            </a:r>
          </a:p>
          <a:p>
            <a:pPr lvl="1"/>
            <a:r>
              <a:rPr/>
              <a:t>All the data</a:t>
            </a:r>
          </a:p>
          <a:p>
            <a:pPr lvl="2"/>
            <a:r>
              <a:rPr/>
              <a:t>Jittering</a:t>
            </a:r>
          </a:p>
          <a:p>
            <a:pPr lvl="2"/>
            <a:r>
              <a:rPr/>
              <a:t>Opacity</a:t>
            </a: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fundamentals,</a:t>
            </a:r>
            <a:r>
              <a:rPr/>
              <a:t> </a:t>
            </a:r>
            <a:r>
              <a:rPr/>
              <a:t>Switching</a:t>
            </a:r>
            <a:r>
              <a:rPr/>
              <a:t> </a:t>
            </a:r>
            <a:r>
              <a:rPr/>
              <a:t>from</a:t>
            </a:r>
            <a:r>
              <a:rPr/>
              <a:t> </a:t>
            </a:r>
            <a:r>
              <a:rPr/>
              <a:t>count</a:t>
            </a:r>
            <a:r>
              <a:rPr/>
              <a:t> </a:t>
            </a:r>
            <a:r>
              <a:rPr/>
              <a:t>to</a:t>
            </a:r>
            <a:r>
              <a:rPr/>
              <a:t> </a:t>
            </a:r>
            <a:r>
              <a:rPr/>
              <a:t>percent</a:t>
            </a:r>
          </a:p>
        </p:txBody>
      </p:sp>
      <p:sp>
        <p:nvSpPr>
          <p:cNvPr id="3" name="Content Placeholder 2"/>
          <p:cNvSpPr>
            <a:spLocks noGrp="1"/>
          </p:cNvSpPr>
          <p:nvPr>
            <p:ph idx="1"/>
          </p:nvPr>
        </p:nvSpPr>
        <p:spPr/>
        <p:txBody>
          <a:bodyPr/>
          <a:lstStyle/>
          <a:p>
            <a:pPr lvl="0" marL="0" indent="0">
              <a:buNone/>
            </a:pPr>
            <a:r>
              <a:rPr/>
              <a:t>((Show the code in Python, R, and Tableau. Explain why you might want counts versus percents.))</a:t>
            </a: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fundamentals,</a:t>
            </a:r>
            <a:r>
              <a:rPr/>
              <a:t> </a:t>
            </a:r>
            <a:r>
              <a:rPr/>
              <a:t>Example</a:t>
            </a:r>
            <a:r>
              <a:rPr/>
              <a:t> </a:t>
            </a:r>
            <a:r>
              <a:rPr/>
              <a:t>with</a:t>
            </a:r>
            <a:r>
              <a:rPr/>
              <a:t> </a:t>
            </a:r>
            <a:r>
              <a:rPr/>
              <a:t>means</a:t>
            </a:r>
          </a:p>
        </p:txBody>
      </p:sp>
      <p:sp>
        <p:nvSpPr>
          <p:cNvPr id="3" name="Content Placeholder 2"/>
          <p:cNvSpPr>
            <a:spLocks noGrp="1"/>
          </p:cNvSpPr>
          <p:nvPr>
            <p:ph idx="1"/>
          </p:nvPr>
        </p:nvSpPr>
        <p:spPr/>
        <p:txBody>
          <a:bodyPr/>
          <a:lstStyle/>
          <a:p>
            <a:pPr lvl="0" marL="0" indent="0">
              <a:buNone/>
            </a:pPr>
            <a:r>
              <a:rPr/>
              <a:t>((Need to find the right data set to illustrate this. Maybe the Saratoga house prices?))</a:t>
            </a: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fundamentals,</a:t>
            </a:r>
            <a:r>
              <a:rPr/>
              <a:t> </a:t>
            </a:r>
            <a:r>
              <a:rPr/>
              <a:t>Example</a:t>
            </a:r>
            <a:r>
              <a:rPr/>
              <a:t> </a:t>
            </a:r>
            <a:r>
              <a:rPr/>
              <a:t>with</a:t>
            </a:r>
            <a:r>
              <a:rPr/>
              <a:t> </a:t>
            </a:r>
            <a:r>
              <a:rPr/>
              <a:t>totals</a:t>
            </a:r>
          </a:p>
        </p:txBody>
      </p:sp>
      <p:sp>
        <p:nvSpPr>
          <p:cNvPr id="3" name="Content Placeholder 2"/>
          <p:cNvSpPr>
            <a:spLocks noGrp="1"/>
          </p:cNvSpPr>
          <p:nvPr>
            <p:ph idx="1"/>
          </p:nvPr>
        </p:nvSpPr>
        <p:spPr/>
        <p:txBody>
          <a:bodyPr/>
          <a:lstStyle/>
          <a:p>
            <a:pPr lvl="0" marL="0" indent="0">
              <a:buNone/>
            </a:pPr>
            <a:r>
              <a:rPr/>
              <a:t>((Same data. What means tell you versus totals.))</a:t>
            </a: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fundamentals,</a:t>
            </a:r>
            <a:r>
              <a:rPr/>
              <a:t> </a:t>
            </a:r>
            <a:r>
              <a:rPr/>
              <a:t>Boxplots</a:t>
            </a:r>
            <a:r>
              <a:rPr/>
              <a:t> </a:t>
            </a:r>
            <a:r>
              <a:rPr/>
              <a:t>example</a:t>
            </a:r>
          </a:p>
        </p:txBody>
      </p:sp>
      <p:sp>
        <p:nvSpPr>
          <p:cNvPr id="3" name="Content Placeholder 2"/>
          <p:cNvSpPr>
            <a:spLocks noGrp="1"/>
          </p:cNvSpPr>
          <p:nvPr>
            <p:ph idx="1"/>
          </p:nvPr>
        </p:nvSpPr>
        <p:spPr/>
        <p:txBody>
          <a:bodyPr/>
          <a:lstStyle/>
          <a:p>
            <a:pPr lvl="0" marL="0" indent="0">
              <a:buNone/>
            </a:pPr>
            <a:r>
              <a:rPr/>
              <a:t>((Include an explanation of what a boxplot is))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Data-viz-02, bar charts</dc:title>
  <dc:creator>Steve Simon</dc:creator>
  <cp:keywords/>
  <dcterms:created xsi:type="dcterms:W3CDTF">2019-08-04T18:36:09Z</dcterms:created>
  <dcterms:modified xsi:type="dcterms:W3CDTF">2019-08-04T18:36:09Z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utput">
    <vt:lpwstr>powerpoint_presentation</vt:lpwstr>
  </property>
</Properties>
</file>