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3zQX66jd_c0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test-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test-intens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test-intens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Equal</a:t>
            </a:r>
            <a:r>
              <a:rPr/>
              <a:t> </a:t>
            </a:r>
            <a:r>
              <a:rPr/>
              <a:t>luminence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 designers have known for quite a while that a restrained use of colors can be very effective. Here is an image from a YouTube video clip,</a:t>
            </a:r>
          </a:p>
          <a:p>
            <a:pPr lvl="0" marL="0" indent="0">
              <a:buNone/>
            </a:pPr>
            <a:r>
              <a:rPr/>
              <a:t>The Travelers - Look under the Umberella commercial (1986). Retrieved 2019-09-07 from </a:t>
            </a:r>
            <a:r>
              <a:rPr>
                <a:hlinkClick r:id="rId2"/>
              </a:rPr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The single red umbrella in a sea of black umbrellas stands out. Your eye can’t help but follow this umbrella as it travels across the screen from left to right. It’s a very powerful image.</a:t>
            </a:r>
          </a:p>
          <a:p>
            <a:pPr lvl="0" marL="0" indent="0">
              <a:buNone/>
            </a:pPr>
            <a:r>
              <a:rPr/>
              <a:t>A small dollop of color in your visualizations can be far more effective than using a whole bunch of different colors.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2019-09-07T16:29:42Z</dcterms:created>
  <dcterms:modified xsi:type="dcterms:W3CDTF">2019-09-07T16:29:42Z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