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notesMaster" Target="notesMasters/notesMaster1.xml" /><Relationship Id="rId50" Type="http://schemas.openxmlformats.org/officeDocument/2006/relationships/tableStyles" Target="tableStyles.xml" /><Relationship Id="rId49" Type="http://schemas.openxmlformats.org/officeDocument/2006/relationships/theme" Target="theme/theme1.xml" /><Relationship Id="rId1" Type="http://schemas.openxmlformats.org/officeDocument/2006/relationships/slideMaster" Target="slideMasters/slideMaster1.xml" /><Relationship Id="rId48" Type="http://schemas.openxmlformats.org/officeDocument/2006/relationships/viewProps" Target="viewProps.xml" /><Relationship Id="rId4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Barchart</a:t>
            </a:r>
            <a:r>
              <a:rPr/>
              <a:t> </a:t>
            </a:r>
            <a:r>
              <a:rPr/>
              <a:t>fundamentals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2019-08-03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one</a:t>
            </a:r>
            <a:r>
              <a:rPr/>
              <a:t> </a:t>
            </a:r>
            <a:r>
              <a:rPr/>
              <a:t>approach</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Location</a:t>
            </a:r>
            <a:r>
              <a:rPr/>
              <a:t> </a:t>
            </a:r>
            <a:r>
              <a:rPr/>
              <a:t>(1</a:t>
            </a:r>
            <a:r>
              <a:rPr/>
              <a:t> </a:t>
            </a:r>
            <a:r>
              <a:rPr/>
              <a:t>of</a:t>
            </a:r>
            <a:r>
              <a:rPr/>
              <a:t> </a:t>
            </a:r>
            <a:r>
              <a:rPr/>
              <a:t>2)</a:t>
            </a:r>
          </a:p>
        </p:txBody>
      </p:sp>
      <p:pic>
        <p:nvPicPr>
          <p:cNvPr descr="../images/location-horizont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Location</a:t>
            </a:r>
            <a:r>
              <a:rPr/>
              <a:t> </a:t>
            </a:r>
            <a:r>
              <a:rPr/>
              <a:t>(2</a:t>
            </a:r>
            <a:r>
              <a:rPr/>
              <a:t> </a:t>
            </a:r>
            <a:r>
              <a:rPr/>
              <a:t>of</a:t>
            </a:r>
            <a:r>
              <a:rPr/>
              <a:t> </a:t>
            </a:r>
            <a:r>
              <a:rPr/>
              <a:t>2)</a:t>
            </a:r>
          </a:p>
        </p:txBody>
      </p:sp>
      <p:pic>
        <p:nvPicPr>
          <p:cNvPr descr="../images/location-vertic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a:t>
            </a:r>
            <a:r>
              <a:rPr/>
              <a:t> </a:t>
            </a:r>
            <a:r>
              <a:rPr/>
              <a:t>fundamentals,</a:t>
            </a:r>
            <a:r>
              <a:rPr/>
              <a:t> </a:t>
            </a: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Barchart fundamentals</dc:title>
  <dc:creator>Steve Simon</dc:creator>
  <cp:keywords/>
  <dcterms:created xsi:type="dcterms:W3CDTF">2019-08-03T18:36:07Z</dcterms:created>
  <dcterms:modified xsi:type="dcterms:W3CDTF">2019-08-03T18:36:07Z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2019-08-03</vt:lpwstr>
  </property>
  <property fmtid="{D5CDD505-2E9C-101B-9397-08002B2CF9AE}" pid="3" name="output">
    <vt:lpwstr>powerpoint_presentation</vt:lpwstr>
  </property>
</Properties>
</file>