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notesMaster" Target="notesMasters/notesMaster1.xml" /><Relationship Id="rId86" Type="http://schemas.openxmlformats.org/officeDocument/2006/relationships/tableStyles" Target="tableStyles.xml" /><Relationship Id="rId85" Type="http://schemas.openxmlformats.org/officeDocument/2006/relationships/theme" Target="theme/theme1.xml" /><Relationship Id="rId1" Type="http://schemas.openxmlformats.org/officeDocument/2006/relationships/slideMaster" Target="slideMasters/slideMaster1.xml" /><Relationship Id="rId84" Type="http://schemas.openxmlformats.org/officeDocument/2006/relationships/viewProps" Target="viewProps.xml" /><Relationship Id="rId8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a:p>
            <a:pPr lvl="0" marL="0" indent="0">
              <a:buNone/>
            </a:pPr>
          </a:p>
          <a:p>
            <a:pPr lvl="0" marL="0" indent="0">
              <a:buNone/>
            </a:pPr>
            <a:r>
              <a:rPr/>
              <a:t>Note</a:t>
            </a:r>
            <a:r>
              <a:rPr/>
              <a:t> </a:t>
            </a:r>
            <a:r>
              <a:rPr/>
              <a:t>to</a:t>
            </a:r>
            <a:r>
              <a:rPr/>
              <a:t> </a:t>
            </a:r>
            <a:r>
              <a:rPr/>
              <a:t>myself:</a:t>
            </a:r>
            <a:r>
              <a:rPr/>
              <a:t> </a:t>
            </a:r>
            <a:r>
              <a:rPr/>
              <a:t>Try</a:t>
            </a:r>
            <a:r>
              <a:rPr/>
              <a:t> </a:t>
            </a:r>
            <a:r>
              <a:rPr/>
              <a:t>to</a:t>
            </a:r>
            <a:r>
              <a:rPr/>
              <a:t> </a:t>
            </a:r>
            <a:r>
              <a:rPr/>
              <a:t>keep</a:t>
            </a:r>
            <a:r>
              <a:rPr/>
              <a:t> </a:t>
            </a:r>
            <a:r>
              <a:rPr/>
              <a:t>this</a:t>
            </a:r>
            <a:r>
              <a:rPr/>
              <a:t> </a:t>
            </a:r>
            <a:r>
              <a:rPr/>
              <a:t>and</a:t>
            </a:r>
            <a:r>
              <a:rPr/>
              <a:t> </a:t>
            </a:r>
            <a:r>
              <a:rPr/>
              <a:t>every</a:t>
            </a:r>
            <a:r>
              <a:rPr/>
              <a:t> </a:t>
            </a:r>
            <a:r>
              <a:rPr/>
              <a:t>other</a:t>
            </a:r>
            <a:r>
              <a:rPr/>
              <a:t> </a:t>
            </a:r>
            <a:r>
              <a:rPr/>
              <a:t>image</a:t>
            </a:r>
            <a:r>
              <a:rPr/>
              <a:t> </a:t>
            </a:r>
            <a:r>
              <a:rPr/>
              <a:t>to</a:t>
            </a:r>
            <a:r>
              <a:rPr/>
              <a:t> </a:t>
            </a:r>
            <a:r>
              <a:rPr/>
              <a:t>no</a:t>
            </a:r>
            <a:r>
              <a:rPr/>
              <a:t> </a:t>
            </a:r>
            <a:r>
              <a:rPr/>
              <a:t>greater</a:t>
            </a:r>
            <a:r>
              <a:rPr/>
              <a:t> </a:t>
            </a:r>
            <a:r>
              <a:rPr/>
              <a:t>than</a:t>
            </a:r>
            <a:r>
              <a:rPr/>
              <a:t> </a:t>
            </a:r>
            <a:r>
              <a:rPr/>
              <a:t>800</a:t>
            </a:r>
            <a:r>
              <a:rPr/>
              <a:t> </a:t>
            </a:r>
            <a:r>
              <a:rPr/>
              <a:t>by</a:t>
            </a:r>
            <a:r>
              <a:rPr/>
              <a:t> </a:t>
            </a:r>
            <a:r>
              <a:rPr/>
              <a:t>480.</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makes</a:t>
            </a:r>
            <a:r>
              <a:rPr/>
              <a:t> </a:t>
            </a:r>
            <a:r>
              <a:rPr/>
              <a:t>some</a:t>
            </a:r>
            <a:r>
              <a:rPr/>
              <a:t> </a:t>
            </a:r>
            <a:r>
              <a:rPr/>
              <a:t>educated</a:t>
            </a:r>
            <a:r>
              <a:rPr/>
              <a:t> </a:t>
            </a:r>
            <a:r>
              <a:rPr/>
              <a:t>guesses</a:t>
            </a:r>
            <a:r>
              <a:rPr/>
              <a:t> </a:t>
            </a:r>
            <a:r>
              <a:rPr/>
              <a:t>about</a:t>
            </a:r>
            <a:r>
              <a:rPr/>
              <a:t> </a:t>
            </a:r>
            <a:r>
              <a:rPr/>
              <a:t>what</a:t>
            </a:r>
            <a:r>
              <a:rPr/>
              <a:t> </a:t>
            </a:r>
            <a:r>
              <a:rPr/>
              <a:t>you</a:t>
            </a:r>
            <a:r>
              <a:rPr/>
              <a:t> </a:t>
            </a:r>
            <a:r>
              <a:rPr/>
              <a:t>want.</a:t>
            </a:r>
            <a:r>
              <a:rPr/>
              <a:t> </a:t>
            </a:r>
            <a:r>
              <a:rPr/>
              <a:t>It</a:t>
            </a:r>
            <a:r>
              <a:rPr/>
              <a:t> </a:t>
            </a:r>
            <a:r>
              <a:rPr/>
              <a:t>thinks</a:t>
            </a:r>
            <a:r>
              <a:rPr/>
              <a:t> </a:t>
            </a:r>
            <a:r>
              <a:rPr/>
              <a:t>that</a:t>
            </a:r>
            <a:r>
              <a:rPr/>
              <a:t> </a:t>
            </a:r>
            <a:r>
              <a:rPr/>
              <a:t>you</a:t>
            </a:r>
            <a:r>
              <a:rPr/>
              <a:t> </a:t>
            </a:r>
            <a:r>
              <a:rPr/>
              <a:t>are</a:t>
            </a:r>
            <a:r>
              <a:rPr/>
              <a:t> </a:t>
            </a:r>
            <a:r>
              <a:rPr/>
              <a:t>interested</a:t>
            </a:r>
            <a:r>
              <a:rPr/>
              <a:t> </a:t>
            </a:r>
            <a:r>
              <a:rPr/>
              <a:t>in</a:t>
            </a:r>
            <a:r>
              <a:rPr/>
              <a:t> </a:t>
            </a:r>
            <a:r>
              <a:rPr/>
              <a:t>aggregating</a:t>
            </a:r>
            <a:r>
              <a:rPr/>
              <a:t> </a:t>
            </a:r>
            <a:r>
              <a:rPr/>
              <a:t>age</a:t>
            </a:r>
            <a:r>
              <a:rPr/>
              <a:t> </a:t>
            </a:r>
            <a:r>
              <a:rPr/>
              <a:t>and</a:t>
            </a:r>
            <a:r>
              <a:rPr/>
              <a:t> </a:t>
            </a:r>
            <a:r>
              <a:rPr/>
              <a:t>price</a:t>
            </a:r>
            <a:r>
              <a:rPr/>
              <a:t> </a:t>
            </a:r>
            <a:r>
              <a:rPr/>
              <a:t>and</a:t>
            </a:r>
            <a:r>
              <a:rPr/>
              <a:t> </a:t>
            </a:r>
            <a:r>
              <a:rPr/>
              <a:t>plots</a:t>
            </a:r>
            <a:r>
              <a:rPr/>
              <a:t> </a:t>
            </a:r>
            <a:r>
              <a:rPr/>
              <a:t>a</a:t>
            </a:r>
            <a:r>
              <a:rPr/>
              <a:t> </a:t>
            </a:r>
            <a:r>
              <a:rPr/>
              <a:t>single</a:t>
            </a:r>
            <a:r>
              <a:rPr/>
              <a:t> </a:t>
            </a:r>
            <a:r>
              <a:rPr/>
              <a:t>data</a:t>
            </a:r>
            <a:r>
              <a:rPr/>
              <a:t> </a:t>
            </a:r>
            <a:r>
              <a:rPr/>
              <a:t>point</a:t>
            </a:r>
            <a:r>
              <a:rPr/>
              <a:t> </a:t>
            </a:r>
            <a:r>
              <a:rPr/>
              <a:t>with</a:t>
            </a:r>
            <a:r>
              <a:rPr/>
              <a:t> </a:t>
            </a:r>
            <a:r>
              <a:rPr/>
              <a:t>the</a:t>
            </a:r>
            <a:r>
              <a:rPr/>
              <a:t> </a:t>
            </a:r>
            <a:r>
              <a:rPr/>
              <a:t>sum</a:t>
            </a:r>
            <a:r>
              <a:rPr/>
              <a:t> </a:t>
            </a:r>
            <a:r>
              <a:rPr/>
              <a:t>of</a:t>
            </a:r>
            <a:r>
              <a:rPr/>
              <a:t> </a:t>
            </a:r>
            <a:r>
              <a:rPr/>
              <a:t>all</a:t>
            </a:r>
            <a:r>
              <a:rPr/>
              <a:t> </a:t>
            </a:r>
            <a:r>
              <a:rPr/>
              <a:t>the</a:t>
            </a:r>
            <a:r>
              <a:rPr/>
              <a:t> </a:t>
            </a:r>
            <a:r>
              <a:rPr/>
              <a:t>ages</a:t>
            </a:r>
            <a:r>
              <a:rPr/>
              <a:t> </a:t>
            </a:r>
            <a:r>
              <a:rPr/>
              <a:t>of</a:t>
            </a:r>
            <a:r>
              <a:rPr/>
              <a:t> </a:t>
            </a:r>
            <a:r>
              <a:rPr/>
              <a:t>the</a:t>
            </a:r>
            <a:r>
              <a:rPr/>
              <a:t> </a:t>
            </a:r>
            <a:r>
              <a:rPr/>
              <a:t>houses</a:t>
            </a:r>
            <a:r>
              <a:rPr/>
              <a:t> </a:t>
            </a:r>
            <a:r>
              <a:rPr/>
              <a:t>on</a:t>
            </a:r>
            <a:r>
              <a:rPr/>
              <a:t> </a:t>
            </a:r>
            <a:r>
              <a:rPr/>
              <a:t>the</a:t>
            </a:r>
            <a:r>
              <a:rPr/>
              <a:t> </a:t>
            </a:r>
            <a:r>
              <a:rPr/>
              <a:t>X</a:t>
            </a:r>
            <a:r>
              <a:rPr/>
              <a:t> </a:t>
            </a:r>
            <a:r>
              <a:rPr/>
              <a:t>axis</a:t>
            </a:r>
            <a:r>
              <a:rPr/>
              <a:t> </a:t>
            </a:r>
            <a:r>
              <a:rPr/>
              <a:t>and</a:t>
            </a:r>
            <a:r>
              <a:rPr/>
              <a:t> </a:t>
            </a:r>
            <a:r>
              <a:rPr/>
              <a:t>the</a:t>
            </a:r>
            <a:r>
              <a:rPr/>
              <a:t> </a:t>
            </a:r>
            <a:r>
              <a:rPr/>
              <a:t>sum</a:t>
            </a:r>
            <a:r>
              <a:rPr/>
              <a:t> </a:t>
            </a:r>
            <a:r>
              <a:rPr/>
              <a:t>of</a:t>
            </a:r>
            <a:r>
              <a:rPr/>
              <a:t> </a:t>
            </a:r>
            <a:r>
              <a:rPr/>
              <a:t>all</a:t>
            </a:r>
            <a:r>
              <a:rPr/>
              <a:t> </a:t>
            </a:r>
            <a:r>
              <a:rPr/>
              <a:t>the</a:t>
            </a:r>
            <a:r>
              <a:rPr/>
              <a:t> </a:t>
            </a:r>
            <a:r>
              <a:rPr/>
              <a:t>prices</a:t>
            </a:r>
            <a:r>
              <a:rPr/>
              <a:t> </a:t>
            </a:r>
            <a:r>
              <a:rPr/>
              <a:t>on</a:t>
            </a:r>
            <a:r>
              <a:rPr/>
              <a:t> </a:t>
            </a:r>
            <a:r>
              <a:rPr/>
              <a:t>the</a:t>
            </a:r>
            <a:r>
              <a:rPr/>
              <a:t> </a:t>
            </a:r>
            <a:r>
              <a:rPr/>
              <a:t>Y</a:t>
            </a:r>
            <a:r>
              <a:rPr/>
              <a:t> </a:t>
            </a:r>
            <a:r>
              <a:rPr/>
              <a:t>axis.</a:t>
            </a:r>
          </a:p>
          <a:p>
            <a:pPr lvl="0" marL="0" indent="0">
              <a:buNone/>
            </a:pPr>
          </a:p>
          <a:p>
            <a:pPr lvl="0" marL="0" indent="0">
              <a:buNone/>
            </a:pPr>
            <a:r>
              <a:rPr/>
              <a:t>This</a:t>
            </a:r>
            <a:r>
              <a:rPr/>
              <a:t> </a:t>
            </a:r>
            <a:r>
              <a:rPr/>
              <a:t>is</a:t>
            </a:r>
            <a:r>
              <a:rPr/>
              <a:t> </a:t>
            </a:r>
            <a:r>
              <a:rPr/>
              <a:t>not</a:t>
            </a:r>
            <a:r>
              <a:rPr/>
              <a:t> </a:t>
            </a:r>
            <a:r>
              <a:rPr/>
              <a:t>what</a:t>
            </a:r>
            <a:r>
              <a:rPr/>
              <a:t> </a:t>
            </a:r>
            <a:r>
              <a:rPr/>
              <a:t>you</a:t>
            </a:r>
            <a:r>
              <a:rPr/>
              <a:t> </a:t>
            </a:r>
            <a:r>
              <a:rPr/>
              <a:t>want,</a:t>
            </a:r>
            <a:r>
              <a:rPr/>
              <a:t> </a:t>
            </a:r>
            <a:r>
              <a:rPr/>
              <a:t>but</a:t>
            </a:r>
            <a:r>
              <a:rPr/>
              <a:t> </a:t>
            </a:r>
            <a:r>
              <a:rPr/>
              <a:t>that’s</a:t>
            </a:r>
            <a:r>
              <a:rPr/>
              <a:t> </a:t>
            </a:r>
            <a:r>
              <a:rPr/>
              <a:t>okay.</a:t>
            </a:r>
            <a:r>
              <a:rPr/>
              <a:t> </a:t>
            </a:r>
            <a:r>
              <a:rPr/>
              <a:t>Better</a:t>
            </a:r>
            <a:r>
              <a:rPr/>
              <a:t> </a:t>
            </a:r>
            <a:r>
              <a:rPr/>
              <a:t>a</a:t>
            </a:r>
            <a:r>
              <a:rPr/>
              <a:t> </a:t>
            </a:r>
            <a:r>
              <a:rPr/>
              <a:t>wrong</a:t>
            </a:r>
            <a:r>
              <a:rPr/>
              <a:t> </a:t>
            </a:r>
            <a:r>
              <a:rPr/>
              <a:t>guess</a:t>
            </a:r>
            <a:r>
              <a:rPr/>
              <a:t> </a:t>
            </a:r>
            <a:r>
              <a:rPr/>
              <a:t>that</a:t>
            </a:r>
            <a:r>
              <a:rPr/>
              <a:t> </a:t>
            </a:r>
            <a:r>
              <a:rPr/>
              <a:t>you</a:t>
            </a:r>
            <a:r>
              <a:rPr/>
              <a:t> </a:t>
            </a:r>
            <a:r>
              <a:rPr/>
              <a:t>can</a:t>
            </a:r>
            <a:r>
              <a:rPr/>
              <a:t> </a:t>
            </a:r>
            <a:r>
              <a:rPr/>
              <a:t>correct</a:t>
            </a:r>
            <a:r>
              <a:rPr/>
              <a:t> </a:t>
            </a:r>
            <a:r>
              <a:rPr/>
              <a:t>than</a:t>
            </a:r>
            <a:r>
              <a:rPr/>
              <a:t> </a:t>
            </a:r>
            <a:r>
              <a:rPr/>
              <a:t>no</a:t>
            </a:r>
            <a:r>
              <a:rPr/>
              <a:t> </a:t>
            </a:r>
            <a:r>
              <a:rPr/>
              <a:t>guess</a:t>
            </a:r>
            <a:r>
              <a:rPr/>
              <a:t> </a:t>
            </a:r>
            <a:r>
              <a:rPr/>
              <a:t>at</a:t>
            </a:r>
            <a:r>
              <a:rPr/>
              <a:t> </a:t>
            </a:r>
            <a:r>
              <a:rPr/>
              <a:t>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Click</a:t>
            </a:r>
            <a:r>
              <a:rPr/>
              <a:t> </a:t>
            </a:r>
            <a:r>
              <a:rPr/>
              <a:t>on</a:t>
            </a:r>
            <a:r>
              <a:rPr/>
              <a:t> </a:t>
            </a:r>
            <a:r>
              <a:rPr/>
              <a:t>the</a:t>
            </a:r>
            <a:r>
              <a:rPr/>
              <a:t> </a:t>
            </a:r>
            <a:r>
              <a:rPr/>
              <a:t>green</a:t>
            </a:r>
            <a:r>
              <a:rPr/>
              <a:t> </a:t>
            </a:r>
            <a:r>
              <a:rPr/>
              <a:t>Sum(Age)</a:t>
            </a:r>
            <a:r>
              <a:rPr/>
              <a:t> </a:t>
            </a:r>
            <a:r>
              <a:rPr/>
              <a:t>and</a:t>
            </a:r>
            <a:r>
              <a:rPr/>
              <a:t> </a:t>
            </a:r>
            <a:r>
              <a:rPr/>
              <a:t>change</a:t>
            </a:r>
            <a:r>
              <a:rPr/>
              <a:t> </a:t>
            </a:r>
            <a:r>
              <a:rPr/>
              <a:t>it</a:t>
            </a:r>
            <a:r>
              <a:rPr/>
              <a:t> </a:t>
            </a:r>
            <a:r>
              <a:rPr/>
              <a:t>from</a:t>
            </a:r>
            <a:r>
              <a:rPr/>
              <a:t> </a:t>
            </a:r>
            <a:r>
              <a:rPr/>
              <a:t>Measure(Sum)</a:t>
            </a:r>
            <a:r>
              <a:rPr/>
              <a:t> </a:t>
            </a:r>
            <a:r>
              <a:rPr/>
              <a:t>to</a:t>
            </a:r>
            <a:r>
              <a:rPr/>
              <a:t> </a:t>
            </a:r>
            <a:r>
              <a:rPr/>
              <a:t>Dimension.</a:t>
            </a:r>
            <a:r>
              <a:rPr/>
              <a:t> </a:t>
            </a:r>
            <a:r>
              <a:rPr/>
              <a:t>Don’t</a:t>
            </a:r>
            <a:r>
              <a:rPr/>
              <a:t> </a:t>
            </a:r>
            <a:r>
              <a:rPr/>
              <a:t>freak</a:t>
            </a:r>
            <a:r>
              <a:rPr/>
              <a:t> </a:t>
            </a:r>
            <a:r>
              <a:rPr/>
              <a:t>out</a:t>
            </a:r>
            <a:r>
              <a:rPr/>
              <a:t> </a:t>
            </a:r>
            <a:r>
              <a:rPr/>
              <a:t>when</a:t>
            </a:r>
            <a:r>
              <a:rPr/>
              <a:t> </a:t>
            </a:r>
            <a:r>
              <a:rPr/>
              <a:t>the</a:t>
            </a:r>
            <a:r>
              <a:rPr/>
              <a:t> </a:t>
            </a:r>
            <a:r>
              <a:rPr/>
              <a:t>graph</a:t>
            </a:r>
            <a:r>
              <a:rPr/>
              <a:t> </a:t>
            </a:r>
            <a:r>
              <a:rPr/>
              <a:t>goes</a:t>
            </a:r>
            <a:r>
              <a:rPr/>
              <a:t> </a:t>
            </a:r>
            <a:r>
              <a:rPr/>
              <a:t>all</a:t>
            </a:r>
            <a:r>
              <a:rPr/>
              <a:t> </a:t>
            </a:r>
            <a:r>
              <a:rPr/>
              <a:t>bonkers</a:t>
            </a:r>
            <a:r>
              <a:rPr/>
              <a:t> </a:t>
            </a:r>
            <a:r>
              <a:rPr/>
              <a:t>on</a:t>
            </a:r>
            <a:r>
              <a:rPr/>
              <a:t> </a:t>
            </a:r>
            <a:r>
              <a:rPr/>
              <a:t>you.</a:t>
            </a:r>
            <a:r>
              <a:rPr/>
              <a:t> </a:t>
            </a:r>
            <a:r>
              <a:rPr/>
              <a:t>Click</a:t>
            </a:r>
            <a:r>
              <a:rPr/>
              <a:t> </a:t>
            </a:r>
            <a:r>
              <a:rPr/>
              <a:t>on</a:t>
            </a:r>
            <a:r>
              <a:rPr/>
              <a:t> </a:t>
            </a:r>
            <a:r>
              <a:rPr/>
              <a:t>the</a:t>
            </a:r>
            <a:r>
              <a:rPr/>
              <a:t> </a:t>
            </a:r>
            <a:r>
              <a:rPr/>
              <a:t>green</a:t>
            </a:r>
            <a:r>
              <a:rPr/>
              <a:t> </a:t>
            </a:r>
            <a:r>
              <a:rPr/>
              <a:t>Sum(Price)</a:t>
            </a:r>
            <a:r>
              <a:rPr/>
              <a:t> </a:t>
            </a:r>
            <a:r>
              <a:rPr/>
              <a:t>and</a:t>
            </a:r>
            <a:r>
              <a:rPr/>
              <a:t> </a:t>
            </a:r>
            <a:r>
              <a:rPr/>
              <a:t>do</a:t>
            </a:r>
            <a:r>
              <a:rPr/>
              <a:t> </a:t>
            </a:r>
            <a:r>
              <a:rPr/>
              <a:t>the</a:t>
            </a:r>
            <a:r>
              <a:rPr/>
              <a:t> </a:t>
            </a:r>
            <a:r>
              <a:rPr/>
              <a:t>same</a:t>
            </a:r>
            <a:r>
              <a:rPr/>
              <a:t> </a:t>
            </a:r>
            <a:r>
              <a:rPr/>
              <a:t>thing.</a:t>
            </a:r>
            <a:r>
              <a:rPr/>
              <a:t> </a:t>
            </a:r>
            <a:r>
              <a:rPr/>
              <a:t>Then</a:t>
            </a:r>
            <a:r>
              <a:rPr/>
              <a:t> </a:t>
            </a:r>
            <a:r>
              <a:rPr/>
              <a:t>you’ll</a:t>
            </a:r>
            <a:r>
              <a:rPr/>
              <a:t> </a:t>
            </a:r>
            <a:r>
              <a:rPr/>
              <a:t>get</a:t>
            </a:r>
            <a:r>
              <a:rPr/>
              <a:t> </a:t>
            </a:r>
            <a:r>
              <a:rPr/>
              <a:t>a</a:t>
            </a:r>
            <a:r>
              <a:rPr/>
              <a:t> </a:t>
            </a:r>
            <a:r>
              <a:rPr/>
              <a:t>nice</a:t>
            </a:r>
            <a:r>
              <a:rPr/>
              <a:t> </a:t>
            </a:r>
            <a:r>
              <a:rPr/>
              <a:t>basic</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Did</a:t>
            </a:r>
            <a:r>
              <a:rPr/>
              <a:t> </a:t>
            </a:r>
            <a:r>
              <a:rPr/>
              <a:t>you</a:t>
            </a:r>
            <a:r>
              <a:rPr/>
              <a:t> </a:t>
            </a:r>
            <a:r>
              <a:rPr/>
              <a:t>get</a:t>
            </a:r>
            <a:r>
              <a:rPr/>
              <a:t> </a:t>
            </a:r>
            <a:r>
              <a:rPr/>
              <a:t>something</a:t>
            </a:r>
            <a:r>
              <a:rPr/>
              <a:t> </a:t>
            </a:r>
            <a:r>
              <a:rPr/>
              <a:t>that</a:t>
            </a:r>
            <a:r>
              <a:rPr/>
              <a:t> </a:t>
            </a:r>
            <a:r>
              <a:rPr/>
              <a:t>looks</a:t>
            </a:r>
            <a:r>
              <a:rPr/>
              <a:t> </a:t>
            </a:r>
            <a:r>
              <a:rPr/>
              <a:t>roughly</a:t>
            </a:r>
            <a:r>
              <a:rPr/>
              <a:t> </a:t>
            </a:r>
            <a:r>
              <a:rPr/>
              <a:t>like</a:t>
            </a:r>
            <a:r>
              <a:rPr/>
              <a:t> </a:t>
            </a:r>
            <a:r>
              <a:rPr/>
              <a:t>this?</a:t>
            </a:r>
            <a:r>
              <a:rPr/>
              <a:t> </a:t>
            </a:r>
            <a:r>
              <a:rPr/>
              <a:t>Pat</a:t>
            </a:r>
            <a:r>
              <a:rPr/>
              <a:t> </a:t>
            </a:r>
            <a:r>
              <a:rPr/>
              <a:t>yourself</a:t>
            </a:r>
            <a:r>
              <a:rPr/>
              <a:t> </a:t>
            </a:r>
            <a:r>
              <a:rPr/>
              <a:t>on</a:t>
            </a:r>
            <a:r>
              <a:rPr/>
              <a:t> </a:t>
            </a:r>
            <a:r>
              <a:rPr/>
              <a:t>the</a:t>
            </a:r>
            <a:r>
              <a:rPr/>
              <a:t> </a:t>
            </a:r>
            <a:r>
              <a:rPr/>
              <a:t>back</a:t>
            </a:r>
            <a:r>
              <a:rPr/>
              <a:t> </a:t>
            </a:r>
            <a:r>
              <a:rPr/>
              <a:t>for</a:t>
            </a:r>
            <a:r>
              <a:rPr/>
              <a:t> </a:t>
            </a:r>
            <a:r>
              <a:rPr/>
              <a:t>a</a:t>
            </a:r>
            <a:r>
              <a:rPr/>
              <a:t> </a:t>
            </a:r>
            <a:r>
              <a:rPr/>
              <a:t>job</a:t>
            </a:r>
            <a:r>
              <a:rPr/>
              <a:t> </a:t>
            </a:r>
            <a:r>
              <a:rPr/>
              <a:t>well</a:t>
            </a:r>
            <a:r>
              <a:rPr/>
              <a:t> </a:t>
            </a:r>
            <a:r>
              <a:rPr/>
              <a:t>done.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class</a:t>
            </a:r>
            <a:r>
              <a:rPr/>
              <a:t> </a:t>
            </a:r>
            <a:r>
              <a:rPr/>
              <a:t>is</a:t>
            </a:r>
            <a:r>
              <a:rPr/>
              <a:t> </a:t>
            </a:r>
            <a:r>
              <a:rPr/>
              <a:t>divided</a:t>
            </a:r>
            <a:r>
              <a:rPr/>
              <a:t> </a:t>
            </a:r>
            <a:r>
              <a:rPr/>
              <a:t>into</a:t>
            </a:r>
            <a:r>
              <a:rPr/>
              <a:t> </a:t>
            </a:r>
            <a:r>
              <a:rPr/>
              <a:t>several</a:t>
            </a:r>
            <a:r>
              <a:rPr/>
              <a:t> </a:t>
            </a:r>
            <a:r>
              <a:rPr/>
              <a:t>sections.</a:t>
            </a:r>
          </a:p>
          <a:p>
            <a:pPr lvl="0" marL="0" indent="0">
              <a:buNone/>
            </a:pPr>
          </a:p>
          <a:p>
            <a:pPr lvl="0" marL="0" indent="0">
              <a:buNone/>
            </a:pPr>
            <a:r>
              <a:rPr/>
              <a:t>Each</a:t>
            </a:r>
            <a:r>
              <a:rPr/>
              <a:t> </a:t>
            </a:r>
            <a:r>
              <a:rPr/>
              <a:t>section</a:t>
            </a:r>
            <a:r>
              <a:rPr/>
              <a:t> </a:t>
            </a:r>
            <a:r>
              <a:rPr/>
              <a:t>will</a:t>
            </a:r>
            <a:r>
              <a:rPr/>
              <a:t> </a:t>
            </a:r>
            <a:r>
              <a:rPr/>
              <a:t>start</a:t>
            </a:r>
            <a:r>
              <a:rPr/>
              <a:t> </a:t>
            </a:r>
            <a:r>
              <a:rPr/>
              <a:t>with</a:t>
            </a:r>
            <a:r>
              <a:rPr/>
              <a:t> </a:t>
            </a:r>
            <a:r>
              <a:rPr/>
              <a:t>information</a:t>
            </a:r>
            <a:r>
              <a:rPr/>
              <a:t> </a:t>
            </a:r>
            <a:r>
              <a:rPr/>
              <a:t>that</a:t>
            </a:r>
            <a:r>
              <a:rPr/>
              <a:t> </a:t>
            </a:r>
            <a:r>
              <a:rPr/>
              <a:t>you</a:t>
            </a:r>
            <a:r>
              <a:rPr/>
              <a:t> </a:t>
            </a:r>
            <a:r>
              <a:rPr/>
              <a:t>need</a:t>
            </a:r>
            <a:r>
              <a:rPr/>
              <a:t> </a:t>
            </a:r>
            <a:r>
              <a:rPr/>
              <a:t>to</a:t>
            </a:r>
            <a:r>
              <a:rPr/>
              <a:t> </a:t>
            </a:r>
            <a:r>
              <a:rPr/>
              <a:t>get</a:t>
            </a:r>
            <a:r>
              <a:rPr/>
              <a:t> </a:t>
            </a:r>
            <a:r>
              <a:rPr/>
              <a:t>ready</a:t>
            </a:r>
            <a:r>
              <a:rPr/>
              <a:t> </a:t>
            </a:r>
            <a:r>
              <a:rPr/>
              <a:t>before</a:t>
            </a:r>
            <a:r>
              <a:rPr/>
              <a:t> </a:t>
            </a:r>
            <a:r>
              <a:rPr/>
              <a:t>the</a:t>
            </a:r>
            <a:r>
              <a:rPr/>
              <a:t> </a:t>
            </a:r>
            <a:r>
              <a:rPr/>
              <a:t>class</a:t>
            </a:r>
            <a:r>
              <a:rPr/>
              <a:t> </a:t>
            </a:r>
            <a:r>
              <a:rPr/>
              <a:t>starts.</a:t>
            </a:r>
            <a:r>
              <a:rPr/>
              <a:t> </a:t>
            </a:r>
            <a:r>
              <a:rPr/>
              <a:t>Then</a:t>
            </a:r>
            <a:r>
              <a:rPr/>
              <a:t> </a:t>
            </a:r>
            <a:r>
              <a:rPr/>
              <a:t>there</a:t>
            </a:r>
            <a:r>
              <a:rPr/>
              <a:t> </a:t>
            </a:r>
            <a:r>
              <a:rPr/>
              <a:t>will</a:t>
            </a:r>
            <a:r>
              <a:rPr/>
              <a:t> </a:t>
            </a:r>
            <a:r>
              <a:rPr/>
              <a:t>be</a:t>
            </a:r>
            <a:r>
              <a:rPr/>
              <a:t> </a:t>
            </a:r>
            <a:r>
              <a:rPr/>
              <a:t>a</a:t>
            </a:r>
            <a:r>
              <a:rPr/>
              <a:t> </a:t>
            </a:r>
            <a:r>
              <a:rPr/>
              <a:t>lecture</a:t>
            </a:r>
            <a:r>
              <a:rPr/>
              <a:t> </a:t>
            </a:r>
            <a:r>
              <a:rPr/>
              <a:t>interspersed</a:t>
            </a:r>
            <a:r>
              <a:rPr/>
              <a:t> </a:t>
            </a:r>
            <a:r>
              <a:rPr/>
              <a:t>between</a:t>
            </a:r>
            <a:r>
              <a:rPr/>
              <a:t> </a:t>
            </a:r>
            <a:r>
              <a:rPr/>
              <a:t>basic</a:t>
            </a:r>
            <a:r>
              <a:rPr/>
              <a:t> </a:t>
            </a:r>
            <a:r>
              <a:rPr/>
              <a:t>exercises,</a:t>
            </a:r>
            <a:r>
              <a:rPr/>
              <a:t> </a:t>
            </a:r>
            <a:r>
              <a:rPr/>
              <a:t>advanced</a:t>
            </a:r>
            <a:r>
              <a:rPr/>
              <a:t> </a:t>
            </a:r>
            <a:r>
              <a:rPr/>
              <a:t>exercises,</a:t>
            </a:r>
            <a:r>
              <a:rPr/>
              <a:t> </a:t>
            </a:r>
            <a:r>
              <a:rPr/>
              <a:t>and</a:t>
            </a:r>
            <a:r>
              <a:rPr/>
              <a:t> </a:t>
            </a:r>
            <a:r>
              <a:rPr/>
              <a:t>discussion</a:t>
            </a:r>
            <a:r>
              <a:rPr/>
              <a:t> </a:t>
            </a:r>
            <a:r>
              <a:rPr/>
              <a:t>questions.</a:t>
            </a:r>
          </a:p>
          <a:p>
            <a:pPr lvl="0" marL="0" indent="0">
              <a:buNone/>
            </a:pPr>
          </a:p>
          <a:p>
            <a:pPr lvl="0" marL="0" indent="0">
              <a:buNone/>
            </a:pPr>
            <a:r>
              <a:rPr/>
              <a:t>The</a:t>
            </a:r>
            <a:r>
              <a:rPr/>
              <a:t> </a:t>
            </a:r>
            <a:r>
              <a:rPr/>
              <a:t>basic</a:t>
            </a:r>
            <a:r>
              <a:rPr/>
              <a:t> </a:t>
            </a:r>
            <a:r>
              <a:rPr/>
              <a:t>exercises</a:t>
            </a:r>
            <a:r>
              <a:rPr/>
              <a:t> </a:t>
            </a:r>
            <a:r>
              <a:rPr/>
              <a:t>involve</a:t>
            </a:r>
            <a:r>
              <a:rPr/>
              <a:t> </a:t>
            </a:r>
            <a:r>
              <a:rPr/>
              <a:t>running</a:t>
            </a:r>
            <a:r>
              <a:rPr/>
              <a:t> </a:t>
            </a:r>
            <a:r>
              <a:rPr/>
              <a:t>a</a:t>
            </a:r>
            <a:r>
              <a:rPr/>
              <a:t> </a:t>
            </a:r>
            <a:r>
              <a:rPr/>
              <a:t>short</a:t>
            </a:r>
            <a:r>
              <a:rPr/>
              <a:t> </a:t>
            </a:r>
            <a:r>
              <a:rPr/>
              <a:t>program,</a:t>
            </a:r>
            <a:r>
              <a:rPr/>
              <a:t> </a:t>
            </a:r>
            <a:r>
              <a:rPr/>
              <a:t>typically</a:t>
            </a:r>
            <a:r>
              <a:rPr/>
              <a:t> </a:t>
            </a:r>
            <a:r>
              <a:rPr/>
              <a:t>a</a:t>
            </a:r>
            <a:r>
              <a:rPr/>
              <a:t> </a:t>
            </a:r>
            <a:r>
              <a:rPr/>
              <a:t>one</a:t>
            </a:r>
            <a:r>
              <a:rPr/>
              <a:t> </a:t>
            </a:r>
            <a:r>
              <a:rPr/>
              <a:t>or</a:t>
            </a:r>
            <a:r>
              <a:rPr/>
              <a:t> </a:t>
            </a:r>
            <a:r>
              <a:rPr/>
              <a:t>two</a:t>
            </a:r>
            <a:r>
              <a:rPr/>
              <a:t> </a:t>
            </a:r>
            <a:r>
              <a:rPr/>
              <a:t>line</a:t>
            </a:r>
            <a:r>
              <a:rPr/>
              <a:t> </a:t>
            </a:r>
            <a:r>
              <a:rPr/>
              <a:t>modification</a:t>
            </a:r>
            <a:r>
              <a:rPr/>
              <a:t> </a:t>
            </a:r>
            <a:r>
              <a:rPr/>
              <a:t>of</a:t>
            </a:r>
            <a:r>
              <a:rPr/>
              <a:t> </a:t>
            </a:r>
            <a:r>
              <a:rPr/>
              <a:t>a</a:t>
            </a:r>
            <a:r>
              <a:rPr/>
              <a:t> </a:t>
            </a:r>
            <a:r>
              <a:rPr/>
              <a:t>program</a:t>
            </a:r>
            <a:r>
              <a:rPr/>
              <a:t> </a:t>
            </a:r>
            <a:r>
              <a:rPr/>
              <a:t>that</a:t>
            </a:r>
            <a:r>
              <a:rPr/>
              <a:t> </a:t>
            </a:r>
            <a:r>
              <a:rPr/>
              <a:t>I</a:t>
            </a:r>
            <a:r>
              <a:rPr/>
              <a:t> </a:t>
            </a:r>
            <a:r>
              <a:rPr/>
              <a:t>have</a:t>
            </a:r>
            <a:r>
              <a:rPr/>
              <a:t> </a:t>
            </a:r>
            <a:r>
              <a:rPr/>
              <a:t>just</a:t>
            </a:r>
            <a:r>
              <a:rPr/>
              <a:t> </a:t>
            </a:r>
            <a:r>
              <a:rPr/>
              <a:t>shown.</a:t>
            </a:r>
            <a:r>
              <a:rPr/>
              <a:t> </a:t>
            </a:r>
            <a:r>
              <a:rPr/>
              <a:t>These</a:t>
            </a:r>
            <a:r>
              <a:rPr/>
              <a:t> </a:t>
            </a:r>
            <a:r>
              <a:rPr/>
              <a:t>basic</a:t>
            </a:r>
            <a:r>
              <a:rPr/>
              <a:t> </a:t>
            </a:r>
            <a:r>
              <a:rPr/>
              <a:t>exercises</a:t>
            </a:r>
            <a:r>
              <a:rPr/>
              <a:t> </a:t>
            </a:r>
            <a:r>
              <a:rPr/>
              <a:t>are</a:t>
            </a:r>
            <a:r>
              <a:rPr/>
              <a:t> </a:t>
            </a:r>
            <a:r>
              <a:rPr/>
              <a:t>intended</a:t>
            </a:r>
            <a:r>
              <a:rPr/>
              <a:t> </a:t>
            </a:r>
            <a:r>
              <a:rPr/>
              <a:t>to</a:t>
            </a:r>
            <a:r>
              <a:rPr/>
              <a:t> </a:t>
            </a:r>
            <a:r>
              <a:rPr/>
              <a:t>slowly</a:t>
            </a:r>
            <a:r>
              <a:rPr/>
              <a:t> </a:t>
            </a:r>
            <a:r>
              <a:rPr/>
              <a:t>increase</a:t>
            </a:r>
            <a:r>
              <a:rPr/>
              <a:t> </a:t>
            </a:r>
            <a:r>
              <a:rPr/>
              <a:t>your</a:t>
            </a:r>
            <a:r>
              <a:rPr/>
              <a:t> </a:t>
            </a:r>
            <a:r>
              <a:rPr/>
              <a:t>comfort</a:t>
            </a:r>
            <a:r>
              <a:rPr/>
              <a:t> </a:t>
            </a:r>
            <a:r>
              <a:rPr/>
              <a:t>level</a:t>
            </a:r>
            <a:r>
              <a:rPr/>
              <a:t> </a:t>
            </a:r>
            <a:r>
              <a:rPr/>
              <a:t>with</a:t>
            </a:r>
            <a:r>
              <a:rPr/>
              <a:t> </a:t>
            </a:r>
            <a:r>
              <a:rPr/>
              <a:t>the</a:t>
            </a:r>
            <a:r>
              <a:rPr/>
              <a:t> </a:t>
            </a:r>
            <a:r>
              <a:rPr/>
              <a:t>visualization</a:t>
            </a:r>
            <a:r>
              <a:rPr/>
              <a:t> </a:t>
            </a:r>
            <a:r>
              <a:rPr/>
              <a:t>software</a:t>
            </a:r>
            <a:r>
              <a:rPr/>
              <a:t> </a:t>
            </a:r>
            <a:r>
              <a:rPr/>
              <a:t>(altair</a:t>
            </a:r>
            <a:r>
              <a:rPr/>
              <a:t> </a:t>
            </a:r>
            <a:r>
              <a:rPr/>
              <a:t>in</a:t>
            </a:r>
            <a:r>
              <a:rPr/>
              <a:t> </a:t>
            </a:r>
            <a:r>
              <a:rPr/>
              <a:t>Python,</a:t>
            </a:r>
            <a:r>
              <a:rPr/>
              <a:t> </a:t>
            </a:r>
            <a:r>
              <a:rPr/>
              <a:t>ggplot2</a:t>
            </a:r>
            <a:r>
              <a:rPr/>
              <a:t> </a:t>
            </a:r>
            <a:r>
              <a:rPr/>
              <a:t>in</a:t>
            </a:r>
            <a:r>
              <a:rPr/>
              <a:t> </a:t>
            </a:r>
            <a:r>
              <a:rPr/>
              <a:t>R,</a:t>
            </a:r>
            <a:r>
              <a:rPr/>
              <a:t> </a:t>
            </a:r>
            <a:r>
              <a:rPr/>
              <a:t>or</a:t>
            </a:r>
            <a:r>
              <a:rPr/>
              <a:t> </a:t>
            </a:r>
            <a:r>
              <a:rPr/>
              <a:t>Tableau).</a:t>
            </a:r>
            <a:r>
              <a:rPr/>
              <a:t> </a:t>
            </a:r>
            <a:r>
              <a:rPr/>
              <a:t>Do</a:t>
            </a:r>
            <a:r>
              <a:rPr/>
              <a:t> </a:t>
            </a:r>
            <a:r>
              <a:rPr/>
              <a:t>the</a:t>
            </a:r>
            <a:r>
              <a:rPr/>
              <a:t> </a:t>
            </a:r>
            <a:r>
              <a:rPr/>
              <a:t>basic</a:t>
            </a:r>
            <a:r>
              <a:rPr/>
              <a:t> </a:t>
            </a:r>
            <a:r>
              <a:rPr/>
              <a:t>exercises</a:t>
            </a:r>
            <a:r>
              <a:rPr/>
              <a:t> </a:t>
            </a:r>
            <a:r>
              <a:rPr/>
              <a:t>on</a:t>
            </a:r>
            <a:r>
              <a:rPr/>
              <a:t> </a:t>
            </a:r>
            <a:r>
              <a:rPr/>
              <a:t>your</a:t>
            </a:r>
            <a:r>
              <a:rPr/>
              <a:t> </a:t>
            </a:r>
            <a:r>
              <a:rPr/>
              <a:t>own</a:t>
            </a:r>
            <a:r>
              <a:rPr/>
              <a:t> </a:t>
            </a:r>
            <a:r>
              <a:rPr/>
              <a:t>during</a:t>
            </a:r>
            <a:r>
              <a:rPr/>
              <a:t> </a:t>
            </a:r>
            <a:r>
              <a:rPr/>
              <a:t>the</a:t>
            </a:r>
            <a:r>
              <a:rPr/>
              <a:t> </a:t>
            </a:r>
            <a:r>
              <a:rPr/>
              <a:t>class.</a:t>
            </a:r>
            <a:r>
              <a:rPr/>
              <a:t> </a:t>
            </a:r>
            <a:r>
              <a:rPr/>
              <a:t>Warning:</a:t>
            </a:r>
            <a:r>
              <a:rPr/>
              <a:t> </a:t>
            </a:r>
            <a:r>
              <a:rPr/>
              <a:t>some</a:t>
            </a:r>
            <a:r>
              <a:rPr/>
              <a:t> </a:t>
            </a:r>
            <a:r>
              <a:rPr/>
              <a:t>of</a:t>
            </a:r>
            <a:r>
              <a:rPr/>
              <a:t> </a:t>
            </a:r>
            <a:r>
              <a:rPr/>
              <a:t>the</a:t>
            </a:r>
            <a:r>
              <a:rPr/>
              <a:t> </a:t>
            </a:r>
            <a:r>
              <a:rPr/>
              <a:t>visualizations</a:t>
            </a:r>
            <a:r>
              <a:rPr/>
              <a:t> </a:t>
            </a:r>
            <a:r>
              <a:rPr/>
              <a:t>you</a:t>
            </a:r>
            <a:r>
              <a:rPr/>
              <a:t> </a:t>
            </a:r>
            <a:r>
              <a:rPr/>
              <a:t>will</a:t>
            </a:r>
            <a:r>
              <a:rPr/>
              <a:t> </a:t>
            </a:r>
            <a:r>
              <a:rPr/>
              <a:t>be</a:t>
            </a:r>
            <a:r>
              <a:rPr/>
              <a:t> </a:t>
            </a:r>
            <a:r>
              <a:rPr/>
              <a:t>asked</a:t>
            </a:r>
            <a:r>
              <a:rPr/>
              <a:t> </a:t>
            </a:r>
            <a:r>
              <a:rPr/>
              <a:t>to</a:t>
            </a:r>
            <a:r>
              <a:rPr/>
              <a:t> </a:t>
            </a:r>
            <a:r>
              <a:rPr/>
              <a:t>produce</a:t>
            </a:r>
            <a:r>
              <a:rPr/>
              <a:t> </a:t>
            </a:r>
            <a:r>
              <a:rPr/>
              <a:t>will</a:t>
            </a:r>
            <a:r>
              <a:rPr/>
              <a:t> </a:t>
            </a:r>
            <a:r>
              <a:rPr/>
              <a:t>look</a:t>
            </a:r>
            <a:r>
              <a:rPr/>
              <a:t> </a:t>
            </a:r>
            <a:r>
              <a:rPr/>
              <a:t>terribly</a:t>
            </a:r>
            <a:r>
              <a:rPr/>
              <a:t> </a:t>
            </a:r>
            <a:r>
              <a:rPr/>
              <a:t>ugly.</a:t>
            </a:r>
            <a:r>
              <a:rPr/>
              <a:t> </a:t>
            </a:r>
            <a:r>
              <a:rPr/>
              <a:t>That’s</a:t>
            </a:r>
            <a:r>
              <a:rPr/>
              <a:t> </a:t>
            </a:r>
            <a:r>
              <a:rPr/>
              <a:t>okay.</a:t>
            </a:r>
            <a:r>
              <a:rPr/>
              <a:t> </a:t>
            </a:r>
            <a:r>
              <a:rPr/>
              <a:t>You’re</a:t>
            </a:r>
            <a:r>
              <a:rPr/>
              <a:t> </a:t>
            </a:r>
            <a:r>
              <a:rPr/>
              <a:t>just</a:t>
            </a:r>
            <a:r>
              <a:rPr/>
              <a:t> </a:t>
            </a:r>
            <a:r>
              <a:rPr/>
              <a:t>learning</a:t>
            </a:r>
            <a:r>
              <a:rPr/>
              <a:t> </a:t>
            </a:r>
            <a:r>
              <a:rPr/>
              <a:t>the</a:t>
            </a:r>
            <a:r>
              <a:rPr/>
              <a:t> </a:t>
            </a:r>
            <a:r>
              <a:rPr/>
              <a:t>basic</a:t>
            </a:r>
            <a:r>
              <a:rPr/>
              <a:t> </a:t>
            </a:r>
            <a:r>
              <a:rPr/>
              <a:t>programming</a:t>
            </a:r>
            <a:r>
              <a:rPr/>
              <a:t> </a:t>
            </a:r>
            <a:r>
              <a:rPr/>
              <a:t>steps</a:t>
            </a:r>
            <a:r>
              <a:rPr/>
              <a:t> </a:t>
            </a:r>
            <a:r>
              <a:rPr/>
              <a:t>for</a:t>
            </a:r>
            <a:r>
              <a:rPr/>
              <a:t> </a:t>
            </a:r>
            <a:r>
              <a:rPr/>
              <a:t>now.</a:t>
            </a:r>
            <a:r>
              <a:rPr/>
              <a:t> </a:t>
            </a:r>
            <a:r>
              <a:rPr/>
              <a:t>Later,</a:t>
            </a:r>
            <a:r>
              <a:rPr/>
              <a:t> </a:t>
            </a:r>
            <a:r>
              <a:rPr/>
              <a:t>you</a:t>
            </a:r>
            <a:r>
              <a:rPr/>
              <a:t> </a:t>
            </a:r>
            <a:r>
              <a:rPr/>
              <a:t>will</a:t>
            </a:r>
            <a:r>
              <a:rPr/>
              <a:t> </a:t>
            </a:r>
            <a:r>
              <a:rPr/>
              <a:t>see</a:t>
            </a:r>
            <a:r>
              <a:rPr/>
              <a:t> </a:t>
            </a:r>
            <a:r>
              <a:rPr/>
              <a:t>how</a:t>
            </a:r>
            <a:r>
              <a:rPr/>
              <a:t> </a:t>
            </a:r>
            <a:r>
              <a:rPr/>
              <a:t>to</a:t>
            </a:r>
            <a:r>
              <a:rPr/>
              <a:t> </a:t>
            </a:r>
            <a:r>
              <a:rPr/>
              <a:t>apply</a:t>
            </a:r>
            <a:r>
              <a:rPr/>
              <a:t> </a:t>
            </a:r>
            <a:r>
              <a:rPr/>
              <a:t>these</a:t>
            </a:r>
            <a:r>
              <a:rPr/>
              <a:t> </a:t>
            </a:r>
            <a:r>
              <a:rPr/>
              <a:t>steps</a:t>
            </a:r>
            <a:r>
              <a:rPr/>
              <a:t> </a:t>
            </a:r>
            <a:r>
              <a:rPr/>
              <a:t>to</a:t>
            </a:r>
            <a:r>
              <a:rPr/>
              <a:t> </a:t>
            </a:r>
            <a:r>
              <a:rPr/>
              <a:t>make</a:t>
            </a:r>
            <a:r>
              <a:rPr/>
              <a:t> </a:t>
            </a:r>
            <a:r>
              <a:rPr/>
              <a:t>better</a:t>
            </a:r>
            <a:r>
              <a:rPr/>
              <a:t> </a:t>
            </a:r>
            <a:r>
              <a:rPr/>
              <a:t>looking</a:t>
            </a:r>
            <a:r>
              <a:rPr/>
              <a:t> </a:t>
            </a:r>
            <a:r>
              <a:rPr/>
              <a:t>and</a:t>
            </a:r>
            <a:r>
              <a:rPr/>
              <a:t> </a:t>
            </a:r>
            <a:r>
              <a:rPr/>
              <a:t>more</a:t>
            </a:r>
            <a:r>
              <a:rPr/>
              <a:t> </a:t>
            </a:r>
            <a:r>
              <a:rPr/>
              <a:t>effective</a:t>
            </a:r>
            <a:r>
              <a:rPr/>
              <a:t> </a:t>
            </a:r>
            <a:r>
              <a:rPr/>
              <a:t>visualizations.</a:t>
            </a:r>
          </a:p>
          <a:p>
            <a:pPr lvl="0" marL="0" indent="0">
              <a:buNone/>
            </a:pPr>
          </a:p>
          <a:p>
            <a:pPr lvl="0" marL="0" indent="0">
              <a:buNone/>
            </a:pPr>
            <a:r>
              <a:rPr/>
              <a:t>Advanced</a:t>
            </a:r>
            <a:r>
              <a:rPr/>
              <a:t> </a:t>
            </a:r>
            <a:r>
              <a:rPr/>
              <a:t>exercises</a:t>
            </a:r>
            <a:r>
              <a:rPr/>
              <a:t> </a:t>
            </a:r>
            <a:r>
              <a:rPr/>
              <a:t>will</a:t>
            </a:r>
            <a:r>
              <a:rPr/>
              <a:t> </a:t>
            </a:r>
            <a:r>
              <a:rPr/>
              <a:t>require</a:t>
            </a:r>
            <a:r>
              <a:rPr/>
              <a:t> </a:t>
            </a:r>
            <a:r>
              <a:rPr/>
              <a:t>you</a:t>
            </a:r>
            <a:r>
              <a:rPr/>
              <a:t> </a:t>
            </a:r>
            <a:r>
              <a:rPr/>
              <a:t>to</a:t>
            </a:r>
            <a:r>
              <a:rPr/>
              <a:t> </a:t>
            </a:r>
            <a:r>
              <a:rPr/>
              <a:t>adapt</a:t>
            </a:r>
            <a:r>
              <a:rPr/>
              <a:t> </a:t>
            </a:r>
            <a:r>
              <a:rPr/>
              <a:t>the</a:t>
            </a:r>
            <a:r>
              <a:rPr/>
              <a:t> </a:t>
            </a:r>
            <a:r>
              <a:rPr/>
              <a:t>code</a:t>
            </a:r>
            <a:r>
              <a:rPr/>
              <a:t> </a:t>
            </a:r>
            <a:r>
              <a:rPr/>
              <a:t>to</a:t>
            </a:r>
            <a:r>
              <a:rPr/>
              <a:t> </a:t>
            </a:r>
            <a:r>
              <a:rPr/>
              <a:t>an</a:t>
            </a:r>
            <a:r>
              <a:rPr/>
              <a:t> </a:t>
            </a:r>
            <a:r>
              <a:rPr/>
              <a:t>entirely</a:t>
            </a:r>
            <a:r>
              <a:rPr/>
              <a:t> </a:t>
            </a:r>
            <a:r>
              <a:rPr/>
              <a:t>different</a:t>
            </a:r>
            <a:r>
              <a:rPr/>
              <a:t> </a:t>
            </a:r>
            <a:r>
              <a:rPr/>
              <a:t>data</a:t>
            </a:r>
            <a:r>
              <a:rPr/>
              <a:t> </a:t>
            </a:r>
            <a:r>
              <a:rPr/>
              <a:t>set.</a:t>
            </a:r>
            <a:r>
              <a:rPr/>
              <a:t> </a:t>
            </a:r>
            <a:r>
              <a:rPr/>
              <a:t>Do</a:t>
            </a:r>
            <a:r>
              <a:rPr/>
              <a:t> </a:t>
            </a:r>
            <a:r>
              <a:rPr/>
              <a:t>this</a:t>
            </a:r>
            <a:r>
              <a:rPr/>
              <a:t> </a:t>
            </a:r>
            <a:r>
              <a:rPr/>
              <a:t>in</a:t>
            </a:r>
            <a:r>
              <a:rPr/>
              <a:t> </a:t>
            </a:r>
            <a:r>
              <a:rPr/>
              <a:t>a</a:t>
            </a:r>
            <a:r>
              <a:rPr/>
              <a:t> </a:t>
            </a:r>
            <a:r>
              <a:rPr/>
              <a:t>group</a:t>
            </a:r>
            <a:r>
              <a:rPr/>
              <a:t> </a:t>
            </a:r>
            <a:r>
              <a:rPr/>
              <a:t>setting</a:t>
            </a:r>
            <a:r>
              <a:rPr/>
              <a:t> </a:t>
            </a:r>
            <a:r>
              <a:rPr/>
              <a:t>with</a:t>
            </a:r>
            <a:r>
              <a:rPr/>
              <a:t> </a:t>
            </a:r>
            <a:r>
              <a:rPr/>
              <a:t>others</a:t>
            </a:r>
            <a:r>
              <a:rPr/>
              <a:t> </a:t>
            </a:r>
            <a:r>
              <a:rPr/>
              <a:t>who</a:t>
            </a:r>
            <a:r>
              <a:rPr/>
              <a:t> </a:t>
            </a:r>
            <a:r>
              <a:rPr/>
              <a:t>are</a:t>
            </a:r>
            <a:r>
              <a:rPr/>
              <a:t> </a:t>
            </a:r>
            <a:r>
              <a:rPr/>
              <a:t>using</a:t>
            </a:r>
            <a:r>
              <a:rPr/>
              <a:t> </a:t>
            </a:r>
            <a:r>
              <a:rPr/>
              <a:t>the</a:t>
            </a:r>
            <a:r>
              <a:rPr/>
              <a:t> </a:t>
            </a:r>
            <a:r>
              <a:rPr/>
              <a:t>same</a:t>
            </a:r>
            <a:r>
              <a:rPr/>
              <a:t> </a:t>
            </a:r>
            <a:r>
              <a:rPr/>
              <a:t>visualization</a:t>
            </a:r>
            <a:r>
              <a:rPr/>
              <a:t> </a:t>
            </a:r>
            <a:r>
              <a:rPr/>
              <a:t>software</a:t>
            </a:r>
            <a:r>
              <a:rPr/>
              <a:t> </a:t>
            </a:r>
            <a:r>
              <a:rPr/>
              <a:t>as</a:t>
            </a:r>
            <a:r>
              <a:rPr/>
              <a:t> </a:t>
            </a:r>
            <a:r>
              <a:rPr/>
              <a:t>you.</a:t>
            </a:r>
            <a:r>
              <a:rPr/>
              <a:t> </a:t>
            </a:r>
            <a:r>
              <a:rPr/>
              <a:t>The</a:t>
            </a:r>
            <a:r>
              <a:rPr/>
              <a:t> </a:t>
            </a:r>
            <a:r>
              <a:rPr/>
              <a:t>advanced</a:t>
            </a:r>
            <a:r>
              <a:rPr/>
              <a:t> </a:t>
            </a:r>
            <a:r>
              <a:rPr/>
              <a:t>exercises</a:t>
            </a:r>
            <a:r>
              <a:rPr/>
              <a:t> </a:t>
            </a:r>
            <a:r>
              <a:rPr/>
              <a:t>will</a:t>
            </a:r>
            <a:r>
              <a:rPr/>
              <a:t> </a:t>
            </a:r>
            <a:r>
              <a:rPr/>
              <a:t>require</a:t>
            </a:r>
            <a:r>
              <a:rPr/>
              <a:t> </a:t>
            </a:r>
            <a:r>
              <a:rPr/>
              <a:t>the</a:t>
            </a:r>
            <a:r>
              <a:rPr/>
              <a:t> </a:t>
            </a:r>
            <a:r>
              <a:rPr/>
              <a:t>production</a:t>
            </a:r>
            <a:r>
              <a:rPr/>
              <a:t> </a:t>
            </a:r>
            <a:r>
              <a:rPr/>
              <a:t>of</a:t>
            </a:r>
            <a:r>
              <a:rPr/>
              <a:t> </a:t>
            </a:r>
            <a:r>
              <a:rPr/>
              <a:t>four</a:t>
            </a:r>
            <a:r>
              <a:rPr/>
              <a:t> </a:t>
            </a:r>
            <a:r>
              <a:rPr/>
              <a:t>or</a:t>
            </a:r>
            <a:r>
              <a:rPr/>
              <a:t> </a:t>
            </a:r>
            <a:r>
              <a:rPr/>
              <a:t>five</a:t>
            </a:r>
            <a:r>
              <a:rPr/>
              <a:t> </a:t>
            </a:r>
            <a:r>
              <a:rPr/>
              <a:t>different</a:t>
            </a:r>
            <a:r>
              <a:rPr/>
              <a:t> </a:t>
            </a:r>
            <a:r>
              <a:rPr/>
              <a:t>visualizations,</a:t>
            </a:r>
            <a:r>
              <a:rPr/>
              <a:t> </a:t>
            </a:r>
            <a:r>
              <a:rPr/>
              <a:t>so</a:t>
            </a:r>
            <a:r>
              <a:rPr/>
              <a:t> </a:t>
            </a:r>
            <a:r>
              <a:rPr/>
              <a:t>your</a:t>
            </a:r>
            <a:r>
              <a:rPr/>
              <a:t> </a:t>
            </a:r>
            <a:r>
              <a:rPr/>
              <a:t>group</a:t>
            </a:r>
            <a:r>
              <a:rPr/>
              <a:t> </a:t>
            </a:r>
            <a:r>
              <a:rPr/>
              <a:t>should</a:t>
            </a:r>
            <a:r>
              <a:rPr/>
              <a:t> </a:t>
            </a:r>
            <a:r>
              <a:rPr/>
              <a:t>adopt</a:t>
            </a:r>
            <a:r>
              <a:rPr/>
              <a:t> </a:t>
            </a:r>
            <a:r>
              <a:rPr/>
              <a:t>a</a:t>
            </a:r>
            <a:r>
              <a:rPr/>
              <a:t> </a:t>
            </a:r>
            <a:r>
              <a:rPr/>
              <a:t>“</a:t>
            </a:r>
            <a:r>
              <a:rPr/>
              <a:t>divide</a:t>
            </a:r>
            <a:r>
              <a:rPr/>
              <a:t> </a:t>
            </a:r>
            <a:r>
              <a:rPr/>
              <a:t>and</a:t>
            </a:r>
            <a:r>
              <a:rPr/>
              <a:t> </a:t>
            </a:r>
            <a:r>
              <a:rPr/>
              <a:t>conquer</a:t>
            </a:r>
            <a:r>
              <a:rPr/>
              <a:t>”</a:t>
            </a:r>
            <a:r>
              <a:rPr/>
              <a:t> </a:t>
            </a:r>
            <a:r>
              <a:rPr/>
              <a:t>strategy.</a:t>
            </a:r>
          </a:p>
          <a:p>
            <a:pPr lvl="0" marL="0" indent="0">
              <a:buNone/>
            </a:pPr>
          </a:p>
          <a:p>
            <a:pPr lvl="0" marL="0" indent="0">
              <a:buNone/>
            </a:pPr>
            <a:r>
              <a:rPr/>
              <a:t>Discussion</a:t>
            </a:r>
            <a:r>
              <a:rPr/>
              <a:t> </a:t>
            </a:r>
            <a:r>
              <a:rPr/>
              <a:t>questions</a:t>
            </a:r>
            <a:r>
              <a:rPr/>
              <a:t> </a:t>
            </a:r>
            <a:r>
              <a:rPr/>
              <a:t>will</a:t>
            </a:r>
            <a:r>
              <a:rPr/>
              <a:t> </a:t>
            </a:r>
            <a:r>
              <a:rPr/>
              <a:t>involve</a:t>
            </a:r>
            <a:r>
              <a:rPr/>
              <a:t> </a:t>
            </a:r>
            <a:r>
              <a:rPr/>
              <a:t>small</a:t>
            </a:r>
            <a:r>
              <a:rPr/>
              <a:t> </a:t>
            </a:r>
            <a:r>
              <a:rPr/>
              <a:t>groups,</a:t>
            </a:r>
            <a:r>
              <a:rPr/>
              <a:t> </a:t>
            </a:r>
            <a:r>
              <a:rPr/>
              <a:t>or</a:t>
            </a:r>
            <a:r>
              <a:rPr/>
              <a:t> </a:t>
            </a:r>
            <a:r>
              <a:rPr/>
              <a:t>sometimes</a:t>
            </a:r>
            <a:r>
              <a:rPr/>
              <a:t> </a:t>
            </a:r>
            <a:r>
              <a:rPr/>
              <a:t>just</a:t>
            </a:r>
            <a:r>
              <a:rPr/>
              <a:t> </a:t>
            </a:r>
            <a:r>
              <a:rPr/>
              <a:t>pairs</a:t>
            </a:r>
            <a:r>
              <a:rPr/>
              <a:t> </a:t>
            </a:r>
            <a:r>
              <a:rPr/>
              <a:t>of</a:t>
            </a:r>
            <a:r>
              <a:rPr/>
              <a:t> </a:t>
            </a:r>
            <a:r>
              <a:rPr/>
              <a:t>individuals.</a:t>
            </a:r>
            <a:r>
              <a:rPr/>
              <a:t> </a:t>
            </a:r>
            <a:r>
              <a:rPr/>
              <a:t>You</a:t>
            </a:r>
            <a:r>
              <a:rPr/>
              <a:t> </a:t>
            </a:r>
            <a:r>
              <a:rPr/>
              <a:t>will</a:t>
            </a:r>
            <a:r>
              <a:rPr/>
              <a:t> </a:t>
            </a:r>
            <a:r>
              <a:rPr/>
              <a:t>see</a:t>
            </a:r>
            <a:r>
              <a:rPr/>
              <a:t> </a:t>
            </a:r>
            <a:r>
              <a:rPr/>
              <a:t>a</a:t>
            </a:r>
            <a:r>
              <a:rPr/>
              <a:t> </a:t>
            </a:r>
            <a:r>
              <a:rPr/>
              <a:t>typical</a:t>
            </a:r>
            <a:r>
              <a:rPr/>
              <a:t> </a:t>
            </a:r>
            <a:r>
              <a:rPr/>
              <a:t>media</a:t>
            </a:r>
            <a:r>
              <a:rPr/>
              <a:t> </a:t>
            </a:r>
            <a:r>
              <a:rPr/>
              <a:t>presention</a:t>
            </a:r>
            <a:r>
              <a:rPr/>
              <a:t> </a:t>
            </a:r>
            <a:r>
              <a:rPr/>
              <a:t>of</a:t>
            </a:r>
            <a:r>
              <a:rPr/>
              <a:t> </a:t>
            </a:r>
            <a:r>
              <a:rPr/>
              <a:t>a</a:t>
            </a:r>
            <a:r>
              <a:rPr/>
              <a:t> </a:t>
            </a:r>
            <a:r>
              <a:rPr/>
              <a:t>visualization</a:t>
            </a:r>
            <a:r>
              <a:rPr/>
              <a:t> </a:t>
            </a:r>
            <a:r>
              <a:rPr/>
              <a:t>along</a:t>
            </a:r>
            <a:r>
              <a:rPr/>
              <a:t> </a:t>
            </a:r>
            <a:r>
              <a:rPr/>
              <a:t>with</a:t>
            </a:r>
            <a:r>
              <a:rPr/>
              <a:t> </a:t>
            </a:r>
            <a:r>
              <a:rPr/>
              <a:t>the</a:t>
            </a:r>
            <a:r>
              <a:rPr/>
              <a:t> </a:t>
            </a:r>
            <a:r>
              <a:rPr/>
              <a:t>newspaper</a:t>
            </a:r>
            <a:r>
              <a:rPr/>
              <a:t> </a:t>
            </a:r>
            <a:r>
              <a:rPr/>
              <a:t>or</a:t>
            </a:r>
            <a:r>
              <a:rPr/>
              <a:t> </a:t>
            </a:r>
            <a:r>
              <a:rPr/>
              <a:t>magazine</a:t>
            </a:r>
            <a:r>
              <a:rPr/>
              <a:t> </a:t>
            </a:r>
            <a:r>
              <a:rPr/>
              <a:t>article</a:t>
            </a:r>
            <a:r>
              <a:rPr/>
              <a:t> </a:t>
            </a:r>
            <a:r>
              <a:rPr/>
              <a:t>that</a:t>
            </a:r>
            <a:r>
              <a:rPr/>
              <a:t> </a:t>
            </a:r>
            <a:r>
              <a:rPr/>
              <a:t>accompanies</a:t>
            </a:r>
            <a:r>
              <a:rPr/>
              <a:t> </a:t>
            </a:r>
            <a:r>
              <a:rPr/>
              <a:t>it.</a:t>
            </a:r>
            <a:r>
              <a:rPr/>
              <a:t> </a:t>
            </a:r>
            <a:r>
              <a:rPr/>
              <a:t>You</a:t>
            </a:r>
            <a:r>
              <a:rPr/>
              <a:t> </a:t>
            </a:r>
            <a:r>
              <a:rPr/>
              <a:t>and</a:t>
            </a:r>
            <a:r>
              <a:rPr/>
              <a:t> </a:t>
            </a:r>
            <a:r>
              <a:rPr/>
              <a:t>your</a:t>
            </a:r>
            <a:r>
              <a:rPr/>
              <a:t> </a:t>
            </a:r>
            <a:r>
              <a:rPr/>
              <a:t>group</a:t>
            </a:r>
            <a:r>
              <a:rPr/>
              <a:t> </a:t>
            </a:r>
            <a:r>
              <a:rPr/>
              <a:t>will</a:t>
            </a:r>
            <a:r>
              <a:rPr/>
              <a:t> </a:t>
            </a:r>
            <a:r>
              <a:rPr/>
              <a:t>discuss</a:t>
            </a:r>
            <a:r>
              <a:rPr/>
              <a:t> </a:t>
            </a:r>
            <a:r>
              <a:rPr/>
              <a:t>the</a:t>
            </a:r>
            <a:r>
              <a:rPr/>
              <a:t> </a:t>
            </a:r>
            <a:r>
              <a:rPr/>
              <a:t>visualization</a:t>
            </a:r>
            <a:r>
              <a:rPr/>
              <a:t> </a:t>
            </a:r>
            <a:r>
              <a:rPr/>
              <a:t>guided</a:t>
            </a:r>
            <a:r>
              <a:rPr/>
              <a:t> </a:t>
            </a:r>
            <a:r>
              <a:rPr/>
              <a:t>by</a:t>
            </a:r>
            <a:r>
              <a:rPr/>
              <a:t> </a:t>
            </a:r>
            <a:r>
              <a:rPr/>
              <a:t>a</a:t>
            </a:r>
            <a:r>
              <a:rPr/>
              <a:t> </a:t>
            </a:r>
            <a:r>
              <a:rPr/>
              <a:t>few</a:t>
            </a:r>
            <a:r>
              <a:rPr/>
              <a:t> </a:t>
            </a:r>
            <a:r>
              <a:rPr/>
              <a:t>questions</a:t>
            </a:r>
            <a:r>
              <a:rPr/>
              <a:t> </a:t>
            </a:r>
            <a:r>
              <a:rPr/>
              <a:t>provided</a:t>
            </a:r>
            <a:r>
              <a:rPr/>
              <a:t> </a:t>
            </a:r>
            <a:r>
              <a:rPr/>
              <a:t>here.</a:t>
            </a:r>
            <a:r>
              <a:rPr/>
              <a:t> </a:t>
            </a:r>
            <a:r>
              <a:rPr/>
              <a:t>Some</a:t>
            </a:r>
            <a:r>
              <a:rPr/>
              <a:t> </a:t>
            </a:r>
            <a:r>
              <a:rPr/>
              <a:t>groups</a:t>
            </a:r>
            <a:r>
              <a:rPr/>
              <a:t> </a:t>
            </a:r>
            <a:r>
              <a:rPr/>
              <a:t>may</a:t>
            </a:r>
            <a:r>
              <a:rPr/>
              <a:t> </a:t>
            </a:r>
            <a:r>
              <a:rPr/>
              <a:t>be</a:t>
            </a:r>
            <a:r>
              <a:rPr/>
              <a:t> </a:t>
            </a:r>
            <a:r>
              <a:rPr/>
              <a:t>asked</a:t>
            </a:r>
            <a:r>
              <a:rPr/>
              <a:t> </a:t>
            </a:r>
            <a:r>
              <a:rPr/>
              <a:t>to</a:t>
            </a:r>
            <a:r>
              <a:rPr/>
              <a:t> </a:t>
            </a:r>
            <a:r>
              <a:rPr/>
              <a:t>make</a:t>
            </a:r>
            <a:r>
              <a:rPr/>
              <a:t> </a:t>
            </a:r>
            <a:r>
              <a:rPr/>
              <a:t>a</a:t>
            </a:r>
            <a:r>
              <a:rPr/>
              <a:t> </a:t>
            </a:r>
            <a:r>
              <a:rPr/>
              <a:t>short</a:t>
            </a:r>
            <a:r>
              <a:rPr/>
              <a:t> </a:t>
            </a:r>
            <a:r>
              <a:rPr/>
              <a:t>presentation</a:t>
            </a:r>
            <a:r>
              <a:rPr/>
              <a:t> </a:t>
            </a:r>
            <a:r>
              <a:rPr/>
              <a:t>to</a:t>
            </a:r>
            <a:r>
              <a:rPr/>
              <a:t> </a:t>
            </a:r>
            <a:r>
              <a:rPr/>
              <a:t>the</a:t>
            </a:r>
            <a:r>
              <a:rPr/>
              <a:t> </a:t>
            </a:r>
            <a:r>
              <a:rPr/>
              <a:t>entire</a:t>
            </a:r>
            <a:r>
              <a:rPr/>
              <a:t> </a:t>
            </a:r>
            <a:r>
              <a:rPr/>
              <a:t>class.</a:t>
            </a:r>
          </a:p>
          <a:p>
            <a:pPr lvl="0" marL="0" indent="0">
              <a:buNone/>
            </a:pPr>
          </a:p>
          <a:p>
            <a:pPr lvl="0" marL="0" indent="0">
              <a:buNone/>
            </a:pPr>
            <a:r>
              <a:rPr/>
              <a:t>You</a:t>
            </a:r>
            <a:r>
              <a:rPr/>
              <a:t> </a:t>
            </a:r>
            <a:r>
              <a:rPr/>
              <a:t>will</a:t>
            </a:r>
            <a:r>
              <a:rPr/>
              <a:t> </a:t>
            </a:r>
            <a:r>
              <a:rPr/>
              <a:t>get</a:t>
            </a:r>
            <a:r>
              <a:rPr/>
              <a:t> </a:t>
            </a:r>
            <a:r>
              <a:rPr/>
              <a:t>a</a:t>
            </a:r>
            <a:r>
              <a:rPr/>
              <a:t> </a:t>
            </a:r>
            <a:r>
              <a:rPr/>
              <a:t>short</a:t>
            </a:r>
            <a:r>
              <a:rPr/>
              <a:t> </a:t>
            </a:r>
            <a:r>
              <a:rPr/>
              <a:t>quiz</a:t>
            </a:r>
            <a:r>
              <a:rPr/>
              <a:t> </a:t>
            </a:r>
            <a:r>
              <a:rPr/>
              <a:t>at</a:t>
            </a:r>
            <a:r>
              <a:rPr/>
              <a:t> </a:t>
            </a:r>
            <a:r>
              <a:rPr/>
              <a:t>the</a:t>
            </a:r>
            <a:r>
              <a:rPr/>
              <a:t> </a:t>
            </a:r>
            <a:r>
              <a:rPr/>
              <a:t>end</a:t>
            </a:r>
            <a:r>
              <a:rPr/>
              <a:t> </a:t>
            </a:r>
            <a:r>
              <a:rPr/>
              <a:t>of</a:t>
            </a:r>
            <a:r>
              <a:rPr/>
              <a:t> </a:t>
            </a:r>
            <a:r>
              <a:rPr/>
              <a:t>the</a:t>
            </a:r>
            <a:r>
              <a:rPr/>
              <a:t> </a:t>
            </a:r>
            <a:r>
              <a:rPr/>
              <a:t>lecture.</a:t>
            </a:r>
            <a:r>
              <a:rPr/>
              <a:t> </a:t>
            </a:r>
            <a:r>
              <a:rPr/>
              <a:t>This</a:t>
            </a:r>
            <a:r>
              <a:rPr/>
              <a:t> </a:t>
            </a:r>
            <a:r>
              <a:rPr/>
              <a:t>will</a:t>
            </a:r>
            <a:r>
              <a:rPr/>
              <a:t> </a:t>
            </a:r>
            <a:r>
              <a:rPr/>
              <a:t>be</a:t>
            </a:r>
            <a:r>
              <a:rPr/>
              <a:t> </a:t>
            </a:r>
            <a:r>
              <a:rPr/>
              <a:t>multiple</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bar</a:t>
            </a:r>
            <a:r>
              <a:rPr/>
              <a:t> </a:t>
            </a:r>
            <a:r>
              <a:rPr/>
              <a:t>chart</a:t>
            </a:r>
            <a:r>
              <a:rPr/>
              <a:t> </a:t>
            </a:r>
            <a:r>
              <a:rPr/>
              <a:t>dispaying</a:t>
            </a:r>
            <a:r>
              <a:rPr/>
              <a:t> </a:t>
            </a:r>
            <a:r>
              <a:rPr/>
              <a:t>the</a:t>
            </a:r>
            <a:r>
              <a:rPr/>
              <a:t> </a:t>
            </a:r>
            <a:r>
              <a:rPr/>
              <a:t>counts</a:t>
            </a:r>
            <a:r>
              <a:rPr/>
              <a:t> </a:t>
            </a:r>
            <a:r>
              <a:rPr/>
              <a:t>for</a:t>
            </a:r>
            <a:r>
              <a:rPr/>
              <a:t> </a:t>
            </a:r>
            <a:r>
              <a:rPr/>
              <a:t>people</a:t>
            </a:r>
            <a:r>
              <a:rPr/>
              <a:t> </a:t>
            </a:r>
            <a:r>
              <a:rPr/>
              <a:t>in</a:t>
            </a:r>
            <a:r>
              <a:rPr/>
              <a:t> </a:t>
            </a:r>
            <a:r>
              <a:rPr/>
              <a:t>four</a:t>
            </a:r>
            <a:r>
              <a:rPr/>
              <a:t> </a:t>
            </a:r>
            <a:r>
              <a:rPr/>
              <a:t>categories</a:t>
            </a:r>
            <a:r>
              <a:rPr/>
              <a:t> </a:t>
            </a:r>
            <a:r>
              <a:rPr/>
              <a:t>for</a:t>
            </a:r>
            <a:r>
              <a:rPr/>
              <a:t> </a:t>
            </a:r>
            <a:r>
              <a:rPr/>
              <a:t>marital</a:t>
            </a:r>
            <a:r>
              <a:rPr/>
              <a:t> </a:t>
            </a:r>
            <a:r>
              <a:rPr/>
              <a:t>status,</a:t>
            </a:r>
            <a:r>
              <a:rPr/>
              <a:t> </a:t>
            </a:r>
            <a:r>
              <a:rPr/>
              <a:t>divorced,</a:t>
            </a:r>
            <a:r>
              <a:rPr/>
              <a:t> </a:t>
            </a:r>
            <a:r>
              <a:rPr/>
              <a:t>married,</a:t>
            </a:r>
            <a:r>
              <a:rPr/>
              <a:t> </a:t>
            </a:r>
            <a:r>
              <a:rPr/>
              <a:t>single,</a:t>
            </a:r>
            <a:r>
              <a:rPr/>
              <a:t> </a:t>
            </a:r>
            <a:r>
              <a:rPr/>
              <a:t>widowed.</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data,</a:t>
            </a:r>
            <a:r>
              <a:rPr/>
              <a:t> </a:t>
            </a:r>
            <a:r>
              <a:rPr/>
              <a:t>but</a:t>
            </a:r>
            <a:r>
              <a:rPr/>
              <a:t> </a:t>
            </a:r>
            <a:r>
              <a:rPr/>
              <a:t>the</a:t>
            </a:r>
            <a:r>
              <a:rPr/>
              <a:t> </a:t>
            </a:r>
            <a:r>
              <a:rPr/>
              <a:t>bars</a:t>
            </a:r>
            <a:r>
              <a:rPr/>
              <a:t> </a:t>
            </a:r>
            <a:r>
              <a:rPr/>
              <a:t>are</a:t>
            </a:r>
            <a:r>
              <a:rPr/>
              <a:t> </a:t>
            </a:r>
            <a:r>
              <a:rPr/>
              <a:t>now</a:t>
            </a:r>
            <a:r>
              <a:rPr/>
              <a:t> </a:t>
            </a:r>
            <a:r>
              <a:rPr/>
              <a:t>stacked</a:t>
            </a:r>
            <a:r>
              <a:rPr/>
              <a:t> </a:t>
            </a:r>
            <a:r>
              <a:rPr/>
              <a:t>in</a:t>
            </a:r>
            <a:r>
              <a:rPr/>
              <a:t> </a:t>
            </a:r>
            <a:r>
              <a:rPr/>
              <a:t>a</a:t>
            </a:r>
            <a:r>
              <a:rPr/>
              <a:t> </a:t>
            </a:r>
            <a:r>
              <a:rPr/>
              <a:t>single</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one</a:t>
            </a:r>
            <a:r>
              <a:rPr/>
              <a:t> </a:t>
            </a:r>
            <a:r>
              <a:rPr/>
              <a:t>more</a:t>
            </a:r>
            <a:r>
              <a:rPr/>
              <a:t> </a:t>
            </a:r>
            <a:r>
              <a:rPr/>
              <a:t>obvious</a:t>
            </a:r>
            <a:r>
              <a:rPr/>
              <a:t> </a:t>
            </a:r>
            <a:r>
              <a:rPr/>
              <a:t>choice.</a:t>
            </a:r>
            <a:r>
              <a:rPr/>
              <a:t> </a:t>
            </a:r>
            <a:r>
              <a:rPr/>
              <a:t>You</a:t>
            </a:r>
            <a:r>
              <a:rPr/>
              <a:t> </a:t>
            </a:r>
            <a:r>
              <a:rPr/>
              <a:t>can</a:t>
            </a:r>
            <a:r>
              <a:rPr/>
              <a:t> </a:t>
            </a:r>
            <a:r>
              <a:rPr/>
              <a:t>display</a:t>
            </a:r>
            <a:r>
              <a:rPr/>
              <a:t> </a:t>
            </a:r>
            <a:r>
              <a:rPr/>
              <a:t>the</a:t>
            </a:r>
            <a:r>
              <a:rPr/>
              <a:t> </a:t>
            </a:r>
            <a:r>
              <a:rPr/>
              <a:t>counts</a:t>
            </a:r>
            <a:r>
              <a:rPr/>
              <a:t> </a:t>
            </a:r>
            <a:r>
              <a:rPr/>
              <a:t>in</a:t>
            </a:r>
            <a:r>
              <a:rPr/>
              <a:t> </a:t>
            </a:r>
            <a:r>
              <a:rPr/>
              <a:t>a</a:t>
            </a:r>
            <a:r>
              <a:rPr/>
              <a:t> </a:t>
            </a:r>
            <a:r>
              <a:rPr/>
              <a:t>pie</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ask</a:t>
            </a:r>
            <a:r>
              <a:rPr/>
              <a:t> </a:t>
            </a:r>
            <a:r>
              <a:rPr/>
              <a:t>the</a:t>
            </a:r>
            <a:r>
              <a:rPr/>
              <a:t> </a:t>
            </a:r>
            <a:r>
              <a:rPr/>
              <a:t>question,</a:t>
            </a:r>
            <a:r>
              <a:rPr/>
              <a:t> </a:t>
            </a:r>
            <a:r>
              <a:rPr/>
              <a:t>which</a:t>
            </a:r>
            <a:r>
              <a:rPr/>
              <a:t> </a:t>
            </a:r>
            <a:r>
              <a:rPr/>
              <a:t>percentage</a:t>
            </a:r>
            <a:r>
              <a:rPr/>
              <a:t> </a:t>
            </a:r>
            <a:r>
              <a:rPr/>
              <a:t>is</a:t>
            </a:r>
            <a:r>
              <a:rPr/>
              <a:t> </a:t>
            </a:r>
            <a:r>
              <a:rPr/>
              <a:t>larger,</a:t>
            </a:r>
            <a:r>
              <a:rPr/>
              <a:t> </a:t>
            </a:r>
            <a:r>
              <a:rPr/>
              <a:t>the</a:t>
            </a:r>
            <a:r>
              <a:rPr/>
              <a:t> </a:t>
            </a:r>
            <a:r>
              <a:rPr/>
              <a:t>percentage</a:t>
            </a:r>
            <a:r>
              <a:rPr/>
              <a:t> </a:t>
            </a:r>
            <a:r>
              <a:rPr/>
              <a:t>for</a:t>
            </a:r>
            <a:r>
              <a:rPr/>
              <a:t> </a:t>
            </a:r>
            <a:r>
              <a:rPr/>
              <a:t>single</a:t>
            </a:r>
            <a:r>
              <a:rPr/>
              <a:t> </a:t>
            </a:r>
            <a:r>
              <a:rPr/>
              <a:t>or</a:t>
            </a:r>
            <a:r>
              <a:rPr/>
              <a:t> </a:t>
            </a:r>
            <a:r>
              <a:rPr/>
              <a:t>the</a:t>
            </a:r>
            <a:r>
              <a:rPr/>
              <a:t> </a:t>
            </a:r>
            <a:r>
              <a:rPr/>
              <a:t>percentage</a:t>
            </a:r>
            <a:r>
              <a:rPr/>
              <a:t> </a:t>
            </a:r>
            <a:r>
              <a:rPr/>
              <a:t>for</a:t>
            </a:r>
            <a:r>
              <a:rPr/>
              <a:t> </a:t>
            </a:r>
            <a:r>
              <a:rPr/>
              <a:t>divorced/separated,</a:t>
            </a:r>
            <a:r>
              <a:rPr/>
              <a:t> </a:t>
            </a:r>
            <a:r>
              <a:rPr/>
              <a:t>the</a:t>
            </a:r>
            <a:r>
              <a:rPr/>
              <a:t> </a:t>
            </a:r>
            <a:r>
              <a:rPr/>
              <a:t>bar</a:t>
            </a:r>
            <a:r>
              <a:rPr/>
              <a:t> </a:t>
            </a:r>
            <a:r>
              <a:rPr/>
              <a:t>chart</a:t>
            </a:r>
            <a:r>
              <a:rPr/>
              <a:t> </a:t>
            </a:r>
            <a:r>
              <a:rPr/>
              <a:t>is</a:t>
            </a:r>
            <a:r>
              <a:rPr/>
              <a:t> </a:t>
            </a:r>
            <a:r>
              <a:rPr/>
              <a:t>the</a:t>
            </a:r>
            <a:r>
              <a:rPr/>
              <a:t> </a:t>
            </a:r>
            <a:r>
              <a:rPr/>
              <a:t>winner,</a:t>
            </a:r>
            <a:r>
              <a:rPr/>
              <a:t> </a:t>
            </a:r>
            <a:r>
              <a:rPr/>
              <a:t>hands-down.</a:t>
            </a:r>
            <a:r>
              <a:rPr/>
              <a:t> </a:t>
            </a:r>
            <a:r>
              <a:rPr/>
              <a:t>The</a:t>
            </a:r>
            <a:r>
              <a:rPr/>
              <a:t> </a:t>
            </a:r>
            <a:r>
              <a:rPr/>
              <a:t>comparison</a:t>
            </a:r>
            <a:r>
              <a:rPr/>
              <a:t> </a:t>
            </a:r>
            <a:r>
              <a:rPr/>
              <a:t>involves</a:t>
            </a:r>
            <a:r>
              <a:rPr/>
              <a:t> </a:t>
            </a:r>
            <a:r>
              <a:rPr/>
              <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best</a:t>
            </a:r>
            <a:r>
              <a:rPr/>
              <a:t> </a:t>
            </a:r>
            <a:r>
              <a:rPr/>
              <a:t>choice</a:t>
            </a:r>
            <a:r>
              <a:rPr/>
              <a:t> </a:t>
            </a:r>
            <a:r>
              <a:rPr/>
              <a:t>for</a:t>
            </a:r>
            <a:r>
              <a:rPr/>
              <a:t> </a:t>
            </a:r>
            <a:r>
              <a:rPr/>
              <a:t>answering</a:t>
            </a:r>
            <a:r>
              <a:rPr/>
              <a:t> </a:t>
            </a:r>
            <a:r>
              <a:rPr/>
              <a:t>this</a:t>
            </a:r>
            <a:r>
              <a:rPr/>
              <a:t> </a:t>
            </a:r>
            <a:r>
              <a:rPr/>
              <a:t>question</a:t>
            </a:r>
            <a:r>
              <a:rPr/>
              <a:t> </a:t>
            </a:r>
            <a:r>
              <a:rPr/>
              <a:t>is</a:t>
            </a:r>
            <a:r>
              <a:rPr/>
              <a:t> </a:t>
            </a:r>
            <a:r>
              <a:rPr/>
              <a:t>the</a:t>
            </a:r>
            <a:r>
              <a:rPr/>
              <a:t> </a:t>
            </a:r>
            <a:r>
              <a:rPr/>
              <a:t>stacked</a:t>
            </a:r>
            <a:r>
              <a:rPr/>
              <a:t> </a:t>
            </a:r>
            <a:r>
              <a:rPr/>
              <a:t>bar</a:t>
            </a:r>
            <a:r>
              <a:rPr/>
              <a:t> </a:t>
            </a:r>
            <a:r>
              <a:rPr/>
              <a:t>chart.</a:t>
            </a:r>
            <a:r>
              <a:rPr/>
              <a:t> </a:t>
            </a:r>
            <a:r>
              <a:rPr/>
              <a:t>You</a:t>
            </a:r>
            <a:r>
              <a:rPr/>
              <a:t> </a:t>
            </a:r>
            <a:r>
              <a:rPr/>
              <a:t>have</a:t>
            </a:r>
            <a:r>
              <a:rPr/>
              <a:t> </a:t>
            </a:r>
            <a:r>
              <a:rPr/>
              <a:t>to</a:t>
            </a:r>
            <a:r>
              <a:rPr/>
              <a:t> </a:t>
            </a:r>
            <a:r>
              <a:rPr/>
              <a:t>compare</a:t>
            </a:r>
            <a:r>
              <a:rPr/>
              <a:t> </a:t>
            </a:r>
            <a:r>
              <a:rPr/>
              <a:t>the</a:t>
            </a:r>
            <a:r>
              <a:rPr/>
              <a:t> </a:t>
            </a:r>
            <a:r>
              <a:rPr/>
              <a:t>lengths</a:t>
            </a:r>
            <a:r>
              <a:rPr/>
              <a:t> </a:t>
            </a:r>
            <a:r>
              <a:rPr/>
              <a:t>of</a:t>
            </a:r>
            <a:r>
              <a:rPr/>
              <a:t> </a:t>
            </a:r>
            <a:r>
              <a:rPr/>
              <a:t>two</a:t>
            </a:r>
            <a:r>
              <a:rPr/>
              <a:t> </a:t>
            </a:r>
            <a:r>
              <a:rPr/>
              <a:t>bars</a:t>
            </a:r>
            <a:r>
              <a:rPr/>
              <a:t> </a:t>
            </a:r>
            <a:r>
              <a:rPr/>
              <a:t>which</a:t>
            </a:r>
            <a:r>
              <a:rPr/>
              <a:t> </a:t>
            </a:r>
            <a:r>
              <a:rPr/>
              <a:t>are</a:t>
            </a:r>
            <a:r>
              <a:rPr/>
              <a:t> </a:t>
            </a:r>
            <a:r>
              <a:rPr/>
              <a:t>not</a:t>
            </a:r>
            <a:r>
              <a:rPr/>
              <a:t> </a:t>
            </a:r>
            <a:r>
              <a:rPr/>
              <a:t>aligned.</a:t>
            </a:r>
            <a:r>
              <a:rPr/>
              <a:t> </a:t>
            </a:r>
            <a:r>
              <a:rPr/>
              <a:t>It</a:t>
            </a:r>
            <a:r>
              <a:rPr/>
              <a:t> </a:t>
            </a:r>
            <a:r>
              <a:rPr/>
              <a:t>takes</a:t>
            </a:r>
            <a:r>
              <a:rPr/>
              <a:t> </a:t>
            </a:r>
            <a:r>
              <a:rPr/>
              <a:t>a</a:t>
            </a:r>
            <a:r>
              <a:rPr/>
              <a:t> </a:t>
            </a:r>
            <a:r>
              <a:rPr/>
              <a:t>bit</a:t>
            </a:r>
            <a:r>
              <a:rPr/>
              <a:t> </a:t>
            </a:r>
            <a:r>
              <a:rPr/>
              <a:t>longer</a:t>
            </a:r>
            <a:r>
              <a:rPr/>
              <a:t> </a:t>
            </a:r>
            <a:r>
              <a:rPr/>
              <a:t>to</a:t>
            </a:r>
            <a:r>
              <a:rPr/>
              <a:t> </a:t>
            </a:r>
            <a:r>
              <a:rPr/>
              <a:t>make</a:t>
            </a:r>
            <a:r>
              <a:rPr/>
              <a:t> </a:t>
            </a:r>
            <a:r>
              <a:rPr/>
              <a:t>this</a:t>
            </a:r>
            <a:r>
              <a:rPr/>
              <a:t> </a:t>
            </a:r>
            <a:r>
              <a:rPr/>
              <a:t>judgement,</a:t>
            </a:r>
            <a:r>
              <a:rPr/>
              <a:t> </a:t>
            </a:r>
            <a:r>
              <a:rPr/>
              <a:t>and</a:t>
            </a:r>
            <a:r>
              <a:rPr/>
              <a:t> </a:t>
            </a:r>
            <a:r>
              <a:rPr/>
              <a:t>it</a:t>
            </a:r>
            <a:r>
              <a:rPr/>
              <a:t> </a:t>
            </a:r>
            <a:r>
              <a:rPr/>
              <a:t>is</a:t>
            </a:r>
            <a:r>
              <a:rPr/>
              <a:t> </a:t>
            </a:r>
            <a:r>
              <a:rPr/>
              <a:t>harder</a:t>
            </a:r>
            <a:r>
              <a:rPr/>
              <a:t> </a:t>
            </a:r>
            <a:r>
              <a:rPr/>
              <a:t>to</a:t>
            </a:r>
            <a:r>
              <a:rPr/>
              <a:t> </a:t>
            </a:r>
            <a:r>
              <a:rPr/>
              <a:t>provide</a:t>
            </a:r>
            <a:r>
              <a:rPr/>
              <a:t> </a:t>
            </a:r>
            <a:r>
              <a:rPr/>
              <a:t>an</a:t>
            </a:r>
            <a:r>
              <a:rPr/>
              <a:t> </a:t>
            </a:r>
            <a:r>
              <a:rPr/>
              <a:t>accurate</a:t>
            </a:r>
            <a:r>
              <a:rPr/>
              <a:t> </a:t>
            </a:r>
            <a:r>
              <a:rPr/>
              <a:t>answer</a:t>
            </a:r>
            <a:r>
              <a:rPr/>
              <a:t> </a:t>
            </a:r>
            <a:r>
              <a:rPr/>
              <a:t>when</a:t>
            </a:r>
            <a:r>
              <a:rPr/>
              <a:t> </a:t>
            </a:r>
            <a:r>
              <a:rPr/>
              <a:t>the</a:t>
            </a:r>
            <a:r>
              <a:rPr/>
              <a:t> </a:t>
            </a:r>
            <a:r>
              <a:rPr/>
              <a:t>bars</a:t>
            </a:r>
            <a:r>
              <a:rPr/>
              <a:t> </a:t>
            </a:r>
            <a:r>
              <a:rPr/>
              <a:t>are</a:t>
            </a:r>
            <a:r>
              <a:rPr/>
              <a:t> </a:t>
            </a:r>
            <a:r>
              <a:rPr/>
              <a:t>very</a:t>
            </a:r>
            <a:r>
              <a:rPr/>
              <a:t> </a:t>
            </a:r>
            <a:r>
              <a:rPr/>
              <a:t>similar</a:t>
            </a:r>
            <a:r>
              <a:rPr/>
              <a:t> </a:t>
            </a:r>
            <a:r>
              <a:rPr/>
              <a:t>in</a:t>
            </a:r>
            <a:r>
              <a:rPr/>
              <a:t> </a:t>
            </a:r>
            <a:r>
              <a:rPr/>
              <a:t>length.</a:t>
            </a:r>
            <a:r>
              <a:rPr/>
              <a:t> </a:t>
            </a:r>
            <a:r>
              <a:rPr/>
              <a:t>But</a:t>
            </a:r>
            <a:r>
              <a:rPr/>
              <a:t> </a:t>
            </a:r>
            <a:r>
              <a:rPr/>
              <a:t>it</a:t>
            </a:r>
            <a:r>
              <a:rPr/>
              <a:t> </a:t>
            </a:r>
            <a:r>
              <a:rPr/>
              <a:t>is</a:t>
            </a:r>
            <a:r>
              <a:rPr/>
              <a:t> </a:t>
            </a:r>
            <a:r>
              <a:rPr/>
              <a:t>still</a:t>
            </a:r>
            <a:r>
              <a:rPr/>
              <a:t> </a:t>
            </a:r>
            <a:r>
              <a:rPr/>
              <a:t>not</a:t>
            </a:r>
            <a:r>
              <a:rPr/>
              <a:t> </a:t>
            </a:r>
            <a:r>
              <a:rPr/>
              <a:t>too</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pie</a:t>
            </a:r>
            <a:r>
              <a:rPr/>
              <a:t> </a:t>
            </a:r>
            <a:r>
              <a:rPr/>
              <a:t>chart,</a:t>
            </a:r>
            <a:r>
              <a:rPr/>
              <a:t> </a:t>
            </a:r>
            <a:r>
              <a:rPr/>
              <a:t>you</a:t>
            </a:r>
            <a:r>
              <a:rPr/>
              <a:t> </a:t>
            </a:r>
            <a:r>
              <a:rPr/>
              <a:t>have</a:t>
            </a:r>
            <a:r>
              <a:rPr/>
              <a:t> </a:t>
            </a:r>
            <a:r>
              <a:rPr/>
              <a:t>to</a:t>
            </a:r>
            <a:r>
              <a:rPr/>
              <a:t> </a:t>
            </a:r>
            <a:r>
              <a:rPr/>
              <a:t>judge</a:t>
            </a:r>
            <a:r>
              <a:rPr/>
              <a:t> </a:t>
            </a:r>
            <a:r>
              <a:rPr/>
              <a:t>which</a:t>
            </a:r>
            <a:r>
              <a:rPr/>
              <a:t> </a:t>
            </a:r>
            <a:r>
              <a:rPr/>
              <a:t>wedge</a:t>
            </a:r>
            <a:r>
              <a:rPr/>
              <a:t> </a:t>
            </a:r>
            <a:r>
              <a:rPr/>
              <a:t>of</a:t>
            </a:r>
            <a:r>
              <a:rPr/>
              <a:t> </a:t>
            </a:r>
            <a:r>
              <a:rPr/>
              <a:t>the</a:t>
            </a:r>
            <a:r>
              <a:rPr/>
              <a:t> </a:t>
            </a:r>
            <a:r>
              <a:rPr/>
              <a:t>pie</a:t>
            </a:r>
            <a:r>
              <a:rPr/>
              <a:t> </a:t>
            </a:r>
            <a:r>
              <a:rPr/>
              <a:t>is</a:t>
            </a:r>
            <a:r>
              <a:rPr/>
              <a:t> </a:t>
            </a:r>
            <a:r>
              <a:rPr/>
              <a:t>bigger</a:t>
            </a:r>
            <a:r>
              <a:rPr/>
              <a:t> </a:t>
            </a:r>
            <a:r>
              <a:rPr/>
              <a:t>by</a:t>
            </a:r>
            <a:r>
              <a:rPr/>
              <a:t> </a:t>
            </a:r>
            <a:r>
              <a:rPr/>
              <a:t>looking</a:t>
            </a:r>
            <a:r>
              <a:rPr/>
              <a:t> </a:t>
            </a:r>
            <a:r>
              <a:rPr/>
              <a:t>at</a:t>
            </a:r>
            <a:r>
              <a:rPr/>
              <a:t> </a:t>
            </a:r>
            <a:r>
              <a:rPr/>
              <a:t>the</a:t>
            </a:r>
            <a:r>
              <a:rPr/>
              <a:t> </a:t>
            </a:r>
            <a:r>
              <a:rPr/>
              <a:t>area</a:t>
            </a:r>
            <a:r>
              <a:rPr/>
              <a:t> </a:t>
            </a:r>
            <a:r>
              <a:rPr/>
              <a:t>of</a:t>
            </a:r>
            <a:r>
              <a:rPr/>
              <a:t> </a:t>
            </a:r>
            <a:r>
              <a:rPr/>
              <a:t>the</a:t>
            </a:r>
            <a:r>
              <a:rPr/>
              <a:t> </a:t>
            </a:r>
            <a:r>
              <a:rPr/>
              <a:t>wedges,</a:t>
            </a:r>
            <a:r>
              <a:rPr/>
              <a:t> </a:t>
            </a:r>
            <a:r>
              <a:rPr/>
              <a:t>but</a:t>
            </a:r>
            <a:r>
              <a:rPr/>
              <a:t> </a:t>
            </a:r>
            <a:r>
              <a:rPr/>
              <a:t>actually</a:t>
            </a:r>
            <a:r>
              <a:rPr/>
              <a:t> </a:t>
            </a:r>
            <a:r>
              <a:rPr/>
              <a:t>most</a:t>
            </a:r>
            <a:r>
              <a:rPr/>
              <a:t> </a:t>
            </a:r>
            <a:r>
              <a:rPr/>
              <a:t>people</a:t>
            </a:r>
            <a:r>
              <a:rPr/>
              <a:t> </a:t>
            </a:r>
            <a:r>
              <a:rPr/>
              <a:t>make</a:t>
            </a:r>
            <a:r>
              <a:rPr/>
              <a:t> </a:t>
            </a:r>
            <a:r>
              <a:rPr/>
              <a:t>assessments</a:t>
            </a:r>
            <a:r>
              <a:rPr/>
              <a:t> </a:t>
            </a:r>
            <a:r>
              <a:rPr/>
              <a:t>in</a:t>
            </a:r>
            <a:r>
              <a:rPr/>
              <a:t> </a:t>
            </a:r>
            <a:r>
              <a:rPr/>
              <a:t>a</a:t>
            </a:r>
            <a:r>
              <a:rPr/>
              <a:t> </a:t>
            </a:r>
            <a:r>
              <a:rPr/>
              <a:t>pie</a:t>
            </a:r>
            <a:r>
              <a:rPr/>
              <a:t> </a:t>
            </a:r>
            <a:r>
              <a:rPr/>
              <a:t>chart</a:t>
            </a:r>
            <a:r>
              <a:rPr/>
              <a:t> </a:t>
            </a:r>
            <a:r>
              <a:rPr/>
              <a:t>by</a:t>
            </a:r>
            <a:r>
              <a:rPr/>
              <a:t> </a:t>
            </a:r>
            <a:r>
              <a:rPr/>
              <a:t>looking</a:t>
            </a:r>
            <a:r>
              <a:rPr/>
              <a:t> </a:t>
            </a:r>
            <a:r>
              <a:rPr/>
              <a:t>at</a:t>
            </a:r>
            <a:r>
              <a:rPr/>
              <a:t> </a:t>
            </a:r>
            <a:r>
              <a:rPr/>
              <a:t>the</a:t>
            </a:r>
            <a:r>
              <a:rPr/>
              <a:t> </a:t>
            </a:r>
            <a:r>
              <a:rPr/>
              <a:t>interior</a:t>
            </a:r>
            <a:r>
              <a:rPr/>
              <a:t> </a:t>
            </a:r>
            <a:r>
              <a:rPr/>
              <a:t>angle.</a:t>
            </a:r>
            <a:r>
              <a:rPr/>
              <a:t> </a:t>
            </a:r>
            <a:r>
              <a:rPr/>
              <a:t>You</a:t>
            </a:r>
            <a:r>
              <a:rPr/>
              <a:t> </a:t>
            </a:r>
            <a:r>
              <a:rPr/>
              <a:t>can</a:t>
            </a:r>
            <a:r>
              <a:rPr/>
              <a:t> </a:t>
            </a:r>
            <a:r>
              <a:rPr/>
              <a:t>see</a:t>
            </a:r>
            <a:r>
              <a:rPr/>
              <a:t> </a:t>
            </a:r>
            <a:r>
              <a:rPr/>
              <a:t>that</a:t>
            </a:r>
            <a:r>
              <a:rPr/>
              <a:t> </a:t>
            </a:r>
            <a:r>
              <a:rPr/>
              <a:t>the</a:t>
            </a:r>
            <a:r>
              <a:rPr/>
              <a:t> </a:t>
            </a:r>
            <a:r>
              <a:rPr/>
              <a:t>interior</a:t>
            </a:r>
            <a:r>
              <a:rPr/>
              <a:t> </a:t>
            </a:r>
            <a:r>
              <a:rPr/>
              <a:t>angle</a:t>
            </a:r>
            <a:r>
              <a:rPr/>
              <a:t> </a:t>
            </a:r>
            <a:r>
              <a:rPr/>
              <a:t>is</a:t>
            </a:r>
            <a:r>
              <a:rPr/>
              <a:t> </a:t>
            </a:r>
            <a:r>
              <a:rPr/>
              <a:t>bigger</a:t>
            </a:r>
            <a:r>
              <a:rPr/>
              <a:t> </a:t>
            </a:r>
            <a:r>
              <a:rPr/>
              <a:t>for</a:t>
            </a:r>
            <a:r>
              <a:rPr/>
              <a:t> </a:t>
            </a:r>
            <a:r>
              <a:rPr/>
              <a:t>the</a:t>
            </a:r>
            <a:r>
              <a:rPr/>
              <a:t> </a:t>
            </a:r>
            <a:r>
              <a:rPr/>
              <a:t>single</a:t>
            </a:r>
            <a:r>
              <a:rPr/>
              <a:t> </a:t>
            </a:r>
            <a:r>
              <a:rPr/>
              <a:t>group,</a:t>
            </a:r>
            <a:r>
              <a:rPr/>
              <a:t> </a:t>
            </a:r>
            <a:r>
              <a:rPr/>
              <a:t>but</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quickly</a:t>
            </a:r>
            <a:r>
              <a:rPr/>
              <a:t> </a:t>
            </a:r>
            <a:r>
              <a:rPr/>
              <a:t>and</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accurately.</a:t>
            </a:r>
          </a:p>
          <a:p>
            <a:pPr lvl="0" marL="0" indent="0">
              <a:buNone/>
            </a:pPr>
          </a:p>
          <a:p>
            <a:pPr lvl="0" marL="0" indent="0">
              <a:buNone/>
            </a:pPr>
            <a:r>
              <a:rPr/>
              <a:t>Now</a:t>
            </a:r>
            <a:r>
              <a:rPr/>
              <a:t> </a:t>
            </a:r>
            <a:r>
              <a:rPr/>
              <a:t>I</a:t>
            </a:r>
            <a:r>
              <a:rPr/>
              <a:t> </a:t>
            </a:r>
            <a:r>
              <a:rPr/>
              <a:t>need</a:t>
            </a:r>
            <a:r>
              <a:rPr/>
              <a:t> </a:t>
            </a:r>
            <a:r>
              <a:rPr/>
              <a:t>to</a:t>
            </a:r>
            <a:r>
              <a:rPr/>
              <a:t> </a:t>
            </a:r>
            <a:r>
              <a:rPr/>
              <a:t>note</a:t>
            </a:r>
            <a:r>
              <a:rPr/>
              <a:t> </a:t>
            </a:r>
            <a:r>
              <a:rPr/>
              <a:t>that</a:t>
            </a:r>
            <a:r>
              <a:rPr/>
              <a:t> </a:t>
            </a:r>
            <a:r>
              <a:rPr/>
              <a:t>this</a:t>
            </a:r>
            <a:r>
              <a:rPr/>
              <a:t> </a:t>
            </a:r>
            <a:r>
              <a:rPr/>
              <a:t>is</a:t>
            </a:r>
            <a:r>
              <a:rPr/>
              <a:t> </a:t>
            </a:r>
            <a:r>
              <a:rPr/>
              <a:t>not</a:t>
            </a:r>
            <a:r>
              <a:rPr/>
              <a:t> </a:t>
            </a:r>
            <a:r>
              <a:rPr/>
              <a:t>my</a:t>
            </a:r>
            <a:r>
              <a:rPr/>
              <a:t> </a:t>
            </a:r>
            <a:r>
              <a:rPr/>
              <a:t>opinion.</a:t>
            </a:r>
            <a:r>
              <a:rPr/>
              <a:t> </a:t>
            </a:r>
            <a:r>
              <a:rPr/>
              <a:t>It</a:t>
            </a:r>
            <a:r>
              <a:rPr/>
              <a:t> </a:t>
            </a:r>
            <a:r>
              <a:rPr/>
              <a:t>is</a:t>
            </a:r>
            <a:r>
              <a:rPr/>
              <a:t> </a:t>
            </a:r>
            <a:r>
              <a:rPr/>
              <a:t>a</a:t>
            </a:r>
            <a:r>
              <a:rPr/>
              <a:t> </a:t>
            </a:r>
            <a:r>
              <a:rPr/>
              <a:t>fact</a:t>
            </a:r>
            <a:r>
              <a:rPr/>
              <a:t> </a:t>
            </a:r>
            <a:r>
              <a:rPr/>
              <a:t>established</a:t>
            </a:r>
            <a:r>
              <a:rPr/>
              <a:t> </a:t>
            </a:r>
            <a:r>
              <a:rPr/>
              <a:t>by</a:t>
            </a:r>
            <a:r>
              <a:rPr/>
              <a:t> </a:t>
            </a:r>
            <a:r>
              <a:rPr/>
              <a:t>empirical</a:t>
            </a:r>
            <a:r>
              <a:rPr/>
              <a:t> </a:t>
            </a:r>
            <a:r>
              <a:rPr/>
              <a:t>study.</a:t>
            </a:r>
            <a:r>
              <a:rPr/>
              <a:t> </a:t>
            </a:r>
            <a:r>
              <a:rPr/>
              <a:t>The</a:t>
            </a:r>
            <a:r>
              <a:rPr/>
              <a:t> </a:t>
            </a:r>
            <a:r>
              <a:rPr/>
              <a:t>first</a:t>
            </a:r>
            <a:r>
              <a:rPr/>
              <a:t> </a:t>
            </a:r>
            <a:r>
              <a:rPr/>
              <a:t>bar</a:t>
            </a:r>
            <a:r>
              <a:rPr/>
              <a:t> </a:t>
            </a:r>
            <a:r>
              <a:rPr/>
              <a:t>chart,</a:t>
            </a:r>
            <a:r>
              <a:rPr/>
              <a:t> </a:t>
            </a:r>
            <a:r>
              <a:rPr/>
              <a:t>which</a:t>
            </a:r>
            <a:r>
              <a:rPr/>
              <a:t> </a:t>
            </a:r>
            <a:r>
              <a:rPr/>
              <a:t>allows</a:t>
            </a:r>
            <a:r>
              <a:rPr/>
              <a:t> </a:t>
            </a:r>
            <a:r>
              <a:rPr/>
              <a:t>you</a:t>
            </a:r>
            <a:r>
              <a:rPr/>
              <a:t> </a:t>
            </a:r>
            <a:r>
              <a:rPr/>
              <a:t>to</a:t>
            </a:r>
            <a:r>
              <a:rPr/>
              <a:t> </a:t>
            </a:r>
            <a:r>
              <a:rPr/>
              <a:t>make</a:t>
            </a:r>
            <a:r>
              <a:rPr/>
              <a:t> </a:t>
            </a:r>
            <a:r>
              <a:rPr/>
              <a:t>comparisons</a:t>
            </a:r>
            <a:r>
              <a:rPr/>
              <a:t> </a:t>
            </a:r>
            <a:r>
              <a:rPr/>
              <a:t>using</a:t>
            </a:r>
            <a:r>
              <a:rPr/>
              <a:t> </a:t>
            </a:r>
            <a:r>
              <a:rPr/>
              <a:t>relative</a:t>
            </a:r>
            <a:r>
              <a:rPr/>
              <a:t> </a:t>
            </a:r>
            <a:r>
              <a:rPr/>
              <a:t>position,</a:t>
            </a:r>
            <a:r>
              <a:rPr/>
              <a:t> </a:t>
            </a:r>
            <a:r>
              <a:rPr/>
              <a:t>produces</a:t>
            </a:r>
            <a:r>
              <a:rPr/>
              <a:t> </a:t>
            </a:r>
            <a:r>
              <a:rPr/>
              <a:t>faster</a:t>
            </a:r>
            <a:r>
              <a:rPr/>
              <a:t> </a:t>
            </a:r>
            <a:r>
              <a:rPr/>
              <a:t>and</a:t>
            </a:r>
            <a:r>
              <a:rPr/>
              <a:t> </a:t>
            </a:r>
            <a:r>
              <a:rPr/>
              <a:t>more</a:t>
            </a:r>
            <a:r>
              <a:rPr/>
              <a:t> </a:t>
            </a:r>
            <a:r>
              <a:rPr/>
              <a:t>accurate</a:t>
            </a:r>
            <a:r>
              <a:rPr/>
              <a:t> </a:t>
            </a:r>
            <a:r>
              <a:rPr/>
              <a:t>answers.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But</a:t>
            </a:r>
            <a:r>
              <a:rPr/>
              <a:t> </a:t>
            </a:r>
            <a:r>
              <a:rPr/>
              <a:t>wait!</a:t>
            </a:r>
            <a:r>
              <a:rPr/>
              <a:t> </a:t>
            </a:r>
            <a:r>
              <a:rPr/>
              <a:t>If</a:t>
            </a:r>
            <a:r>
              <a:rPr/>
              <a:t> </a:t>
            </a:r>
            <a:r>
              <a:rPr/>
              <a:t>you</a:t>
            </a:r>
            <a:r>
              <a:rPr/>
              <a:t> </a:t>
            </a:r>
            <a:r>
              <a:rPr/>
              <a:t>ask</a:t>
            </a:r>
            <a:r>
              <a:rPr/>
              <a:t> </a:t>
            </a:r>
            <a:r>
              <a:rPr/>
              <a:t>a</a:t>
            </a:r>
            <a:r>
              <a:rPr/>
              <a:t> </a:t>
            </a:r>
            <a:r>
              <a:rPr/>
              <a:t>different</a:t>
            </a:r>
            <a:r>
              <a:rPr/>
              <a:t> </a:t>
            </a:r>
            <a:r>
              <a:rPr/>
              <a:t>question,</a:t>
            </a:r>
            <a:r>
              <a:rPr/>
              <a:t> </a:t>
            </a:r>
            <a:r>
              <a:rPr/>
              <a:t>what</a:t>
            </a:r>
            <a:r>
              <a:rPr/>
              <a:t> </a:t>
            </a:r>
            <a:r>
              <a:rPr/>
              <a:t>percentage</a:t>
            </a:r>
            <a:r>
              <a:rPr/>
              <a:t> </a:t>
            </a:r>
            <a:r>
              <a:rPr/>
              <a:t>of</a:t>
            </a:r>
            <a:r>
              <a:rPr/>
              <a:t> </a:t>
            </a:r>
            <a:r>
              <a:rPr/>
              <a:t>people</a:t>
            </a:r>
            <a:r>
              <a:rPr/>
              <a:t> </a:t>
            </a:r>
            <a:r>
              <a:rPr/>
              <a:t>in</a:t>
            </a:r>
            <a:r>
              <a:rPr/>
              <a:t> </a:t>
            </a:r>
            <a:r>
              <a:rPr/>
              <a:t>your</a:t>
            </a:r>
            <a:r>
              <a:rPr/>
              <a:t> </a:t>
            </a:r>
            <a:r>
              <a:rPr/>
              <a:t>sample</a:t>
            </a:r>
            <a:r>
              <a:rPr/>
              <a:t> </a:t>
            </a:r>
            <a:r>
              <a:rPr/>
              <a:t>are</a:t>
            </a:r>
            <a:r>
              <a:rPr/>
              <a:t> </a:t>
            </a:r>
            <a:r>
              <a:rPr/>
              <a:t>single,</a:t>
            </a:r>
            <a:r>
              <a:rPr/>
              <a:t> </a:t>
            </a:r>
            <a:r>
              <a:rPr/>
              <a:t>the</a:t>
            </a:r>
            <a:r>
              <a:rPr/>
              <a:t> </a:t>
            </a:r>
            <a:r>
              <a:rPr/>
              <a:t>pie</a:t>
            </a:r>
            <a:r>
              <a:rPr/>
              <a:t> </a:t>
            </a:r>
            <a:r>
              <a:rPr/>
              <a:t>chart</a:t>
            </a:r>
            <a:r>
              <a:rPr/>
              <a:t> </a:t>
            </a:r>
            <a:r>
              <a:rPr/>
              <a:t>does</a:t>
            </a:r>
            <a:r>
              <a:rPr/>
              <a:t> </a:t>
            </a:r>
            <a:r>
              <a:rPr/>
              <a:t>the</a:t>
            </a:r>
            <a:r>
              <a:rPr/>
              <a:t> </a:t>
            </a:r>
            <a:r>
              <a:rPr/>
              <a:t>best.</a:t>
            </a:r>
            <a:r>
              <a:rPr/>
              <a:t> </a:t>
            </a:r>
            <a:r>
              <a:rPr/>
              <a:t>The</a:t>
            </a:r>
            <a:r>
              <a:rPr/>
              <a:t> </a:t>
            </a:r>
            <a:r>
              <a:rPr/>
              <a:t>interior</a:t>
            </a:r>
            <a:r>
              <a:rPr/>
              <a:t> </a:t>
            </a:r>
            <a:r>
              <a:rPr/>
              <a:t>angle</a:t>
            </a:r>
            <a:r>
              <a:rPr/>
              <a:t> </a:t>
            </a:r>
            <a:r>
              <a:rPr/>
              <a:t>for</a:t>
            </a:r>
            <a:r>
              <a:rPr/>
              <a:t> </a:t>
            </a:r>
            <a:r>
              <a:rPr/>
              <a:t>the</a:t>
            </a:r>
            <a:r>
              <a:rPr/>
              <a:t> </a:t>
            </a:r>
            <a:r>
              <a:rPr/>
              <a:t>single</a:t>
            </a:r>
            <a:r>
              <a:rPr/>
              <a:t> </a:t>
            </a:r>
            <a:r>
              <a:rPr/>
              <a:t>wedge</a:t>
            </a:r>
            <a:r>
              <a:rPr/>
              <a:t> </a:t>
            </a:r>
            <a:r>
              <a:rPr/>
              <a:t>is</a:t>
            </a:r>
            <a:r>
              <a:rPr/>
              <a:t> </a:t>
            </a:r>
            <a:r>
              <a:rPr/>
              <a:t>just</a:t>
            </a:r>
            <a:r>
              <a:rPr/>
              <a:t> </a:t>
            </a:r>
            <a:r>
              <a:rPr/>
              <a:t>a</a:t>
            </a:r>
            <a:r>
              <a:rPr/>
              <a:t> </a:t>
            </a:r>
            <a:r>
              <a:rPr/>
              <a:t>bit</a:t>
            </a:r>
            <a:r>
              <a:rPr/>
              <a:t> </a:t>
            </a:r>
            <a:r>
              <a:rPr/>
              <a:t>under</a:t>
            </a:r>
            <a:r>
              <a:rPr/>
              <a:t> </a:t>
            </a:r>
            <a:r>
              <a:rPr/>
              <a:t>90</a:t>
            </a:r>
            <a:r>
              <a:rPr/>
              <a:t> </a:t>
            </a:r>
            <a:r>
              <a:rPr/>
              <a:t>degrees,</a:t>
            </a:r>
            <a:r>
              <a:rPr/>
              <a:t> </a:t>
            </a:r>
            <a:r>
              <a:rPr/>
              <a:t>and</a:t>
            </a:r>
            <a:r>
              <a:rPr/>
              <a:t> </a:t>
            </a:r>
            <a:r>
              <a:rPr/>
              <a:t>that</a:t>
            </a:r>
            <a:r>
              <a:rPr/>
              <a:t> </a:t>
            </a:r>
            <a:r>
              <a:rPr/>
              <a:t>tells</a:t>
            </a:r>
            <a:r>
              <a:rPr/>
              <a:t> </a:t>
            </a:r>
            <a:r>
              <a:rPr/>
              <a:t>you</a:t>
            </a:r>
            <a:r>
              <a:rPr/>
              <a:t> </a:t>
            </a:r>
            <a:r>
              <a:rPr/>
              <a:t>quickly,</a:t>
            </a:r>
            <a:r>
              <a:rPr/>
              <a:t> </a:t>
            </a:r>
            <a:r>
              <a:rPr/>
              <a:t>and</a:t>
            </a:r>
            <a:r>
              <a:rPr/>
              <a:t> </a:t>
            </a:r>
            <a:r>
              <a:rPr/>
              <a:t>fairly</a:t>
            </a:r>
            <a:r>
              <a:rPr/>
              <a:t> </a:t>
            </a:r>
            <a:r>
              <a:rPr/>
              <a:t>accurately,</a:t>
            </a:r>
            <a:r>
              <a:rPr/>
              <a:t> </a:t>
            </a:r>
            <a:r>
              <a:rPr/>
              <a:t>that</a:t>
            </a:r>
            <a:r>
              <a:rPr/>
              <a:t> </a:t>
            </a:r>
            <a:r>
              <a:rPr/>
              <a:t>the</a:t>
            </a:r>
            <a:r>
              <a:rPr/>
              <a:t> </a:t>
            </a:r>
            <a:r>
              <a:rPr/>
              <a:t>percentage</a:t>
            </a:r>
            <a:r>
              <a:rPr/>
              <a:t> </a:t>
            </a:r>
            <a:r>
              <a:rPr/>
              <a:t>is</a:t>
            </a:r>
            <a:r>
              <a:rPr/>
              <a:t> </a:t>
            </a:r>
            <a:r>
              <a:rPr/>
              <a:t>a</a:t>
            </a:r>
            <a:r>
              <a:rPr/>
              <a:t> </a:t>
            </a:r>
            <a:r>
              <a:rPr/>
              <a:t>bit</a:t>
            </a:r>
            <a:r>
              <a:rPr/>
              <a:t> </a:t>
            </a:r>
            <a:r>
              <a:rPr/>
              <a:t>under</a:t>
            </a:r>
            <a:r>
              <a:rPr/>
              <a:t> </a:t>
            </a:r>
            <a:r>
              <a:rPr/>
              <a:t>25%.</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ask</a:t>
            </a:r>
            <a:r>
              <a:rPr/>
              <a:t> </a:t>
            </a:r>
            <a:r>
              <a:rPr/>
              <a:t>the</a:t>
            </a:r>
            <a:r>
              <a:rPr/>
              <a:t> </a:t>
            </a:r>
            <a:r>
              <a:rPr/>
              <a:t>same</a:t>
            </a:r>
            <a:r>
              <a:rPr/>
              <a:t> </a:t>
            </a:r>
            <a:r>
              <a:rPr/>
              <a:t>question</a:t>
            </a:r>
            <a:r>
              <a:rPr/>
              <a:t> </a:t>
            </a:r>
            <a:r>
              <a:rPr/>
              <a:t>for</a:t>
            </a:r>
            <a:r>
              <a:rPr/>
              <a:t> </a:t>
            </a:r>
            <a:r>
              <a:rPr/>
              <a:t>the</a:t>
            </a:r>
            <a:r>
              <a:rPr/>
              <a:t> </a:t>
            </a:r>
            <a:r>
              <a:rPr/>
              <a:t>stacked</a:t>
            </a:r>
            <a:r>
              <a:rPr/>
              <a:t> </a:t>
            </a:r>
            <a:r>
              <a:rPr/>
              <a:t>bar</a:t>
            </a:r>
            <a:r>
              <a:rPr/>
              <a:t> </a:t>
            </a:r>
            <a:r>
              <a:rPr/>
              <a:t>chart,</a:t>
            </a:r>
            <a:r>
              <a:rPr/>
              <a:t> </a:t>
            </a:r>
            <a:r>
              <a:rPr/>
              <a:t>but</a:t>
            </a:r>
            <a:r>
              <a:rPr/>
              <a:t> </a:t>
            </a:r>
            <a:r>
              <a:rPr/>
              <a:t>it</a:t>
            </a:r>
            <a:r>
              <a:rPr/>
              <a:t> </a:t>
            </a:r>
            <a:r>
              <a:rPr/>
              <a:t>will</a:t>
            </a:r>
            <a:r>
              <a:rPr/>
              <a:t> </a:t>
            </a:r>
            <a:r>
              <a:rPr/>
              <a:t>take</a:t>
            </a:r>
            <a:r>
              <a:rPr/>
              <a:t> </a:t>
            </a:r>
            <a:r>
              <a:rPr/>
              <a:t>longer</a:t>
            </a:r>
            <a:r>
              <a:rPr/>
              <a:t> </a:t>
            </a:r>
            <a:r>
              <a:rPr/>
              <a:t>and</a:t>
            </a:r>
            <a:r>
              <a:rPr/>
              <a:t> </a:t>
            </a:r>
            <a:r>
              <a:rPr/>
              <a:t>be</a:t>
            </a:r>
            <a:r>
              <a:rPr/>
              <a:t> </a:t>
            </a:r>
            <a:r>
              <a:rPr/>
              <a:t>less</a:t>
            </a:r>
            <a:r>
              <a:rPr/>
              <a:t> </a:t>
            </a:r>
            <a:r>
              <a:rPr/>
              <a:t>accurate.</a:t>
            </a:r>
            <a:r>
              <a:rPr/>
              <a:t> </a:t>
            </a:r>
            <a:r>
              <a:rPr/>
              <a:t>It’s</a:t>
            </a:r>
            <a:r>
              <a:rPr/>
              <a:t> </a:t>
            </a:r>
            <a:r>
              <a:rPr/>
              <a:t>easy</a:t>
            </a:r>
            <a:r>
              <a:rPr/>
              <a:t> </a:t>
            </a:r>
            <a:r>
              <a:rPr/>
              <a:t>to</a:t>
            </a:r>
            <a:r>
              <a:rPr/>
              <a:t> </a:t>
            </a:r>
            <a:r>
              <a:rPr/>
              <a:t>split</a:t>
            </a:r>
            <a:r>
              <a:rPr/>
              <a:t> </a:t>
            </a:r>
            <a:r>
              <a:rPr/>
              <a:t>a</a:t>
            </a:r>
            <a:r>
              <a:rPr/>
              <a:t> </a:t>
            </a:r>
            <a:r>
              <a:rPr/>
              <a:t>bar</a:t>
            </a:r>
            <a:r>
              <a:rPr/>
              <a:t> </a:t>
            </a:r>
            <a:r>
              <a:rPr/>
              <a:t>in</a:t>
            </a:r>
            <a:r>
              <a:rPr/>
              <a:t> </a:t>
            </a:r>
            <a:r>
              <a:rPr/>
              <a:t>half,</a:t>
            </a:r>
            <a:r>
              <a:rPr/>
              <a:t> </a:t>
            </a:r>
            <a:r>
              <a:rPr/>
              <a:t>but</a:t>
            </a:r>
            <a:r>
              <a:rPr/>
              <a:t> </a:t>
            </a:r>
            <a:r>
              <a:rPr/>
              <a:t>you</a:t>
            </a:r>
            <a:r>
              <a:rPr/>
              <a:t> </a:t>
            </a:r>
            <a:r>
              <a:rPr/>
              <a:t>will</a:t>
            </a:r>
            <a:r>
              <a:rPr/>
              <a:t> </a:t>
            </a:r>
            <a:r>
              <a:rPr/>
              <a:t>have</a:t>
            </a:r>
            <a:r>
              <a:rPr/>
              <a:t> </a:t>
            </a:r>
            <a:r>
              <a:rPr/>
              <a:t>much</a:t>
            </a:r>
            <a:r>
              <a:rPr/>
              <a:t> </a:t>
            </a:r>
            <a:r>
              <a:rPr/>
              <a:t>harder</a:t>
            </a:r>
            <a:r>
              <a:rPr/>
              <a:t> </a:t>
            </a:r>
            <a:r>
              <a:rPr/>
              <a:t>perceptual</a:t>
            </a:r>
            <a:r>
              <a:rPr/>
              <a:t> </a:t>
            </a:r>
            <a:r>
              <a:rPr/>
              <a:t>task</a:t>
            </a:r>
            <a:r>
              <a:rPr/>
              <a:t> </a:t>
            </a:r>
            <a:r>
              <a:rPr/>
              <a:t>to</a:t>
            </a:r>
            <a:r>
              <a:rPr/>
              <a:t> </a:t>
            </a:r>
            <a:r>
              <a:rPr/>
              <a:t>split</a:t>
            </a:r>
            <a:r>
              <a:rPr/>
              <a:t> </a:t>
            </a:r>
            <a:r>
              <a:rPr/>
              <a:t>it</a:t>
            </a:r>
            <a:r>
              <a:rPr/>
              <a:t> </a:t>
            </a:r>
            <a:r>
              <a:rPr/>
              <a:t>into</a:t>
            </a:r>
            <a:r>
              <a:rPr/>
              <a:t> </a:t>
            </a:r>
            <a:r>
              <a:rPr/>
              <a:t>quarters.</a:t>
            </a:r>
            <a:r>
              <a:rPr/>
              <a:t> </a:t>
            </a:r>
            <a:r>
              <a:rPr/>
              <a:t>So</a:t>
            </a:r>
            <a:r>
              <a:rPr/>
              <a:t> </a:t>
            </a:r>
            <a:r>
              <a:rPr/>
              <a:t>deciding</a:t>
            </a:r>
            <a:r>
              <a:rPr/>
              <a:t> </a:t>
            </a:r>
            <a:r>
              <a:rPr/>
              <a:t>whether</a:t>
            </a:r>
            <a:r>
              <a:rPr/>
              <a:t> </a:t>
            </a:r>
            <a:r>
              <a:rPr/>
              <a:t>that</a:t>
            </a:r>
            <a:r>
              <a:rPr/>
              <a:t> </a:t>
            </a:r>
            <a:r>
              <a:rPr/>
              <a:t>single</a:t>
            </a:r>
            <a:r>
              <a:rPr/>
              <a:t> </a:t>
            </a:r>
            <a:r>
              <a:rPr/>
              <a:t>bar</a:t>
            </a:r>
            <a:r>
              <a:rPr/>
              <a:t> </a:t>
            </a:r>
            <a:r>
              <a:rPr/>
              <a:t>is</a:t>
            </a:r>
            <a:r>
              <a:rPr/>
              <a:t> </a:t>
            </a:r>
            <a:r>
              <a:rPr/>
              <a:t>a</a:t>
            </a:r>
            <a:r>
              <a:rPr/>
              <a:t> </a:t>
            </a:r>
            <a:r>
              <a:rPr/>
              <a:t>bit</a:t>
            </a:r>
            <a:r>
              <a:rPr/>
              <a:t> </a:t>
            </a:r>
            <a:r>
              <a:rPr/>
              <a:t>less</a:t>
            </a:r>
            <a:r>
              <a:rPr/>
              <a:t> </a:t>
            </a:r>
            <a:r>
              <a:rPr/>
              <a:t>than</a:t>
            </a:r>
            <a:r>
              <a:rPr/>
              <a:t> </a:t>
            </a:r>
            <a:r>
              <a:rPr/>
              <a:t>25%</a:t>
            </a:r>
            <a:r>
              <a:rPr/>
              <a:t> </a:t>
            </a:r>
            <a:r>
              <a:rPr/>
              <a:t>or</a:t>
            </a:r>
            <a:r>
              <a:rPr/>
              <a:t> </a:t>
            </a:r>
            <a:r>
              <a:rPr/>
              <a:t>a</a:t>
            </a:r>
            <a:r>
              <a:rPr/>
              <a:t> </a:t>
            </a:r>
            <a:r>
              <a:rPr/>
              <a:t>bit</a:t>
            </a:r>
            <a:r>
              <a:rPr/>
              <a:t> </a:t>
            </a:r>
            <a:r>
              <a:rPr/>
              <a:t>more</a:t>
            </a:r>
            <a:r>
              <a:rPr/>
              <a:t> </a:t>
            </a:r>
            <a:r>
              <a:rPr/>
              <a:t>than</a:t>
            </a:r>
            <a:r>
              <a:rPr/>
              <a:t> </a:t>
            </a:r>
            <a:r>
              <a:rPr/>
              <a:t>25%</a:t>
            </a:r>
            <a:r>
              <a:rPr/>
              <a:t> </a:t>
            </a:r>
            <a:r>
              <a:rPr/>
              <a:t>can’t</a:t>
            </a:r>
            <a:r>
              <a:rPr/>
              <a:t> </a:t>
            </a:r>
            <a:r>
              <a:rPr/>
              <a:t>be</a:t>
            </a:r>
            <a:r>
              <a:rPr/>
              <a:t> </a:t>
            </a:r>
            <a:r>
              <a:rPr/>
              <a:t>done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Trying</a:t>
            </a:r>
            <a:r>
              <a:rPr/>
              <a:t> </a:t>
            </a:r>
            <a:r>
              <a:rPr/>
              <a:t>to</a:t>
            </a:r>
            <a:r>
              <a:rPr/>
              <a:t> </a:t>
            </a:r>
            <a:r>
              <a:rPr/>
              <a:t>answer</a:t>
            </a:r>
            <a:r>
              <a:rPr/>
              <a:t> </a:t>
            </a:r>
            <a:r>
              <a:rPr/>
              <a:t>a</a:t>
            </a:r>
            <a:r>
              <a:rPr/>
              <a:t> </a:t>
            </a:r>
            <a:r>
              <a:rPr/>
              <a:t>percentage</a:t>
            </a:r>
            <a:r>
              <a:rPr/>
              <a:t> </a:t>
            </a:r>
            <a:r>
              <a:rPr/>
              <a:t>question</a:t>
            </a:r>
            <a:r>
              <a:rPr/>
              <a:t> </a:t>
            </a:r>
            <a:r>
              <a:rPr/>
              <a:t>for</a:t>
            </a:r>
            <a:r>
              <a:rPr/>
              <a:t> </a:t>
            </a:r>
            <a:r>
              <a:rPr/>
              <a:t>a</a:t>
            </a:r>
            <a:r>
              <a:rPr/>
              <a:t> </a:t>
            </a:r>
            <a:r>
              <a:rPr/>
              <a:t>side</a:t>
            </a:r>
            <a:r>
              <a:rPr/>
              <a:t> </a:t>
            </a:r>
            <a:r>
              <a:rPr/>
              <a:t>by</a:t>
            </a:r>
            <a:r>
              <a:rPr/>
              <a:t> </a:t>
            </a:r>
            <a:r>
              <a:rPr/>
              <a:t>side</a:t>
            </a:r>
            <a:r>
              <a:rPr/>
              <a:t> </a:t>
            </a:r>
            <a:r>
              <a:rPr/>
              <a:t>bar</a:t>
            </a:r>
            <a:r>
              <a:rPr/>
              <a:t> </a:t>
            </a:r>
            <a:r>
              <a:rPr/>
              <a:t>chart</a:t>
            </a:r>
            <a:r>
              <a:rPr/>
              <a:t> </a:t>
            </a:r>
            <a:r>
              <a:rPr/>
              <a:t>is</a:t>
            </a:r>
            <a:r>
              <a:rPr/>
              <a:t> </a:t>
            </a:r>
            <a:r>
              <a:rPr/>
              <a:t>pretty</a:t>
            </a:r>
            <a:r>
              <a:rPr/>
              <a:t> </a:t>
            </a:r>
            <a:r>
              <a:rPr/>
              <a:t>much</a:t>
            </a:r>
            <a:r>
              <a:rPr/>
              <a:t> </a:t>
            </a:r>
            <a:r>
              <a:rPr/>
              <a:t>hopeless.</a:t>
            </a:r>
            <a:r>
              <a:rPr/>
              <a:t> </a:t>
            </a:r>
            <a:r>
              <a:rPr/>
              <a:t>What</a:t>
            </a:r>
            <a:r>
              <a:rPr/>
              <a:t> </a:t>
            </a:r>
            <a:r>
              <a:rPr/>
              <a:t>you</a:t>
            </a:r>
            <a:r>
              <a:rPr/>
              <a:t> </a:t>
            </a:r>
            <a:r>
              <a:rPr/>
              <a:t>have</a:t>
            </a:r>
            <a:r>
              <a:rPr/>
              <a:t> </a:t>
            </a:r>
            <a:r>
              <a:rPr/>
              <a:t>to</a:t>
            </a:r>
            <a:r>
              <a:rPr/>
              <a:t> </a:t>
            </a:r>
            <a:r>
              <a:rPr/>
              <a:t>do</a:t>
            </a:r>
            <a:r>
              <a:rPr/>
              <a:t> </a:t>
            </a:r>
            <a:r>
              <a:rPr/>
              <a:t>is</a:t>
            </a:r>
            <a:r>
              <a:rPr/>
              <a:t> </a:t>
            </a:r>
            <a:r>
              <a:rPr/>
              <a:t>visually</a:t>
            </a:r>
            <a:r>
              <a:rPr/>
              <a:t> </a:t>
            </a:r>
            <a:r>
              <a:rPr/>
              <a:t>stack</a:t>
            </a:r>
            <a:r>
              <a:rPr/>
              <a:t> </a:t>
            </a:r>
            <a:r>
              <a:rPr/>
              <a:t>the</a:t>
            </a:r>
            <a:r>
              <a:rPr/>
              <a:t> </a:t>
            </a:r>
            <a:r>
              <a:rPr/>
              <a:t>bars</a:t>
            </a:r>
            <a:r>
              <a:rPr/>
              <a:t> </a:t>
            </a:r>
            <a:r>
              <a:rPr/>
              <a:t>and</a:t>
            </a:r>
            <a:r>
              <a:rPr/>
              <a:t> </a:t>
            </a:r>
            <a:r>
              <a:rPr/>
              <a:t>then</a:t>
            </a:r>
            <a:r>
              <a:rPr/>
              <a:t> </a:t>
            </a:r>
            <a:r>
              <a:rPr/>
              <a:t>divide</a:t>
            </a:r>
            <a:r>
              <a:rPr/>
              <a:t> </a:t>
            </a:r>
            <a:r>
              <a:rPr/>
              <a:t>the</a:t>
            </a:r>
            <a:r>
              <a:rPr/>
              <a:t> </a:t>
            </a:r>
            <a:r>
              <a:rPr/>
              <a:t>bars</a:t>
            </a:r>
            <a:r>
              <a:rPr/>
              <a:t> </a:t>
            </a:r>
            <a:r>
              <a:rPr/>
              <a:t>into</a:t>
            </a:r>
            <a:r>
              <a:rPr/>
              <a:t> </a:t>
            </a:r>
            <a:r>
              <a:rPr/>
              <a:t>quarters.</a:t>
            </a:r>
          </a:p>
          <a:p>
            <a:pPr lvl="0" marL="0" indent="0">
              <a:buNone/>
            </a:pPr>
          </a:p>
          <a:p>
            <a:pPr lvl="0" marL="0" indent="0">
              <a:buNone/>
            </a:pPr>
            <a:r>
              <a:rPr/>
              <a:t>When</a:t>
            </a:r>
            <a:r>
              <a:rPr/>
              <a:t> </a:t>
            </a:r>
            <a:r>
              <a:rPr/>
              <a:t>you</a:t>
            </a:r>
            <a:r>
              <a:rPr/>
              <a:t> </a:t>
            </a:r>
            <a:r>
              <a:rPr/>
              <a:t>ask</a:t>
            </a:r>
            <a:r>
              <a:rPr/>
              <a:t> </a:t>
            </a:r>
            <a:r>
              <a:rPr/>
              <a:t>percentage</a:t>
            </a:r>
            <a:r>
              <a:rPr/>
              <a:t> </a:t>
            </a:r>
            <a:r>
              <a:rPr/>
              <a:t>questions,</a:t>
            </a:r>
            <a:r>
              <a:rPr/>
              <a:t> </a:t>
            </a:r>
            <a:r>
              <a:rPr/>
              <a:t>all</a:t>
            </a:r>
            <a:r>
              <a:rPr/>
              <a:t> </a:t>
            </a:r>
            <a:r>
              <a:rPr/>
              <a:t>methods</a:t>
            </a:r>
            <a:r>
              <a:rPr/>
              <a:t> </a:t>
            </a:r>
            <a:r>
              <a:rPr/>
              <a:t>do</a:t>
            </a:r>
            <a:r>
              <a:rPr/>
              <a:t> </a:t>
            </a:r>
            <a:r>
              <a:rPr/>
              <a:t>pretty</a:t>
            </a:r>
            <a:r>
              <a:rPr/>
              <a:t> </a:t>
            </a:r>
            <a:r>
              <a:rPr/>
              <a:t>well</a:t>
            </a:r>
            <a:r>
              <a:rPr/>
              <a:t> </a:t>
            </a:r>
            <a:r>
              <a:rPr/>
              <a:t>for</a:t>
            </a:r>
            <a:r>
              <a:rPr/>
              <a:t> </a:t>
            </a:r>
            <a:r>
              <a:rPr/>
              <a:t>percentages</a:t>
            </a:r>
            <a:r>
              <a:rPr/>
              <a:t> </a:t>
            </a:r>
            <a:r>
              <a:rPr/>
              <a:t>near</a:t>
            </a:r>
            <a:r>
              <a:rPr/>
              <a:t> </a:t>
            </a:r>
            <a:r>
              <a:rPr/>
              <a:t>0%</a:t>
            </a:r>
            <a:r>
              <a:rPr/>
              <a:t> </a:t>
            </a:r>
            <a:r>
              <a:rPr/>
              <a:t>and</a:t>
            </a:r>
            <a:r>
              <a:rPr/>
              <a:t> </a:t>
            </a:r>
            <a:r>
              <a:rPr/>
              <a:t>100%.</a:t>
            </a:r>
            <a:r>
              <a:rPr/>
              <a:t> </a:t>
            </a:r>
            <a:r>
              <a:rPr/>
              <a:t>All</a:t>
            </a:r>
            <a:r>
              <a:rPr/>
              <a:t> </a:t>
            </a:r>
            <a:r>
              <a:rPr/>
              <a:t>methods</a:t>
            </a:r>
            <a:r>
              <a:rPr/>
              <a:t> </a:t>
            </a:r>
            <a:r>
              <a:rPr/>
              <a:t>also</a:t>
            </a:r>
            <a:r>
              <a:rPr/>
              <a:t> </a:t>
            </a:r>
            <a:r>
              <a:rPr/>
              <a:t>do</a:t>
            </a:r>
            <a:r>
              <a:rPr/>
              <a:t> </a:t>
            </a:r>
            <a:r>
              <a:rPr/>
              <a:t>well</a:t>
            </a:r>
            <a:r>
              <a:rPr/>
              <a:t> </a:t>
            </a:r>
            <a:r>
              <a:rPr/>
              <a:t>for</a:t>
            </a:r>
            <a:r>
              <a:rPr/>
              <a:t> </a:t>
            </a:r>
            <a:r>
              <a:rPr/>
              <a:t>percentages</a:t>
            </a:r>
            <a:r>
              <a:rPr/>
              <a:t> </a:t>
            </a:r>
            <a:r>
              <a:rPr/>
              <a:t>around</a:t>
            </a:r>
            <a:r>
              <a:rPr/>
              <a:t> </a:t>
            </a:r>
            <a:r>
              <a:rPr/>
              <a:t>half,</a:t>
            </a:r>
            <a:r>
              <a:rPr/>
              <a:t> </a:t>
            </a:r>
            <a:r>
              <a:rPr/>
              <a:t>or</a:t>
            </a:r>
            <a:r>
              <a:rPr/>
              <a:t> </a:t>
            </a:r>
            <a:r>
              <a:rPr/>
              <a:t>50%.</a:t>
            </a:r>
            <a:r>
              <a:rPr/>
              <a:t> </a:t>
            </a:r>
            <a:r>
              <a:rPr/>
              <a:t>Th</a:t>
            </a:r>
            <a:r>
              <a:rPr/>
              <a:t> </a:t>
            </a:r>
            <a:r>
              <a:rPr/>
              <a:t>pie</a:t>
            </a:r>
            <a:r>
              <a:rPr/>
              <a:t> </a:t>
            </a:r>
            <a:r>
              <a:rPr/>
              <a:t>chart</a:t>
            </a:r>
            <a:r>
              <a:rPr/>
              <a:t> </a:t>
            </a:r>
            <a:r>
              <a:rPr/>
              <a:t>also</a:t>
            </a:r>
            <a:r>
              <a:rPr/>
              <a:t> </a:t>
            </a:r>
            <a:r>
              <a:rPr/>
              <a:t>does</a:t>
            </a:r>
            <a:r>
              <a:rPr/>
              <a:t> </a:t>
            </a:r>
            <a:r>
              <a:rPr/>
              <a:t>well</a:t>
            </a:r>
            <a:r>
              <a:rPr/>
              <a:t> </a:t>
            </a:r>
            <a:r>
              <a:rPr/>
              <a:t>for</a:t>
            </a:r>
            <a:r>
              <a:rPr/>
              <a:t> </a:t>
            </a:r>
            <a:r>
              <a:rPr/>
              <a:t>percentages</a:t>
            </a:r>
            <a:r>
              <a:rPr/>
              <a:t> </a:t>
            </a:r>
            <a:r>
              <a:rPr/>
              <a:t>close</a:t>
            </a:r>
            <a:r>
              <a:rPr/>
              <a:t> </a:t>
            </a:r>
            <a:r>
              <a:rPr/>
              <a:t>to</a:t>
            </a:r>
            <a:r>
              <a:rPr/>
              <a:t> </a:t>
            </a:r>
            <a:r>
              <a:rPr/>
              <a:t>25%</a:t>
            </a:r>
            <a:r>
              <a:rPr/>
              <a:t> </a:t>
            </a:r>
            <a:r>
              <a:rPr/>
              <a:t>and</a:t>
            </a:r>
            <a:r>
              <a:rPr/>
              <a:t> </a:t>
            </a:r>
            <a:r>
              <a:rPr/>
              <a:t>75%.</a:t>
            </a:r>
            <a:r>
              <a:rPr/>
              <a:t> </a:t>
            </a:r>
            <a:r>
              <a:rPr/>
              <a:t>It</a:t>
            </a:r>
            <a:r>
              <a:rPr/>
              <a:t> </a:t>
            </a:r>
            <a:r>
              <a:rPr/>
              <a:t>is</a:t>
            </a:r>
            <a:r>
              <a:rPr/>
              <a:t> </a:t>
            </a:r>
            <a:r>
              <a:rPr/>
              <a:t>easy</a:t>
            </a:r>
            <a:r>
              <a:rPr/>
              <a:t> </a:t>
            </a:r>
            <a:r>
              <a:rPr/>
              <a:t>visually</a:t>
            </a:r>
            <a:r>
              <a:rPr/>
              <a:t> </a:t>
            </a:r>
            <a:r>
              <a:rPr/>
              <a:t>to</a:t>
            </a:r>
            <a:r>
              <a:rPr/>
              <a:t> </a:t>
            </a:r>
            <a:r>
              <a:rPr/>
              <a:t>split</a:t>
            </a:r>
            <a:r>
              <a:rPr/>
              <a:t> </a:t>
            </a:r>
            <a:r>
              <a:rPr/>
              <a:t>a</a:t>
            </a:r>
            <a:r>
              <a:rPr/>
              <a:t> </a:t>
            </a:r>
            <a:r>
              <a:rPr/>
              <a:t>pie</a:t>
            </a:r>
            <a:r>
              <a:rPr/>
              <a:t> </a:t>
            </a:r>
            <a:r>
              <a:rPr/>
              <a:t>into</a:t>
            </a:r>
            <a:r>
              <a:rPr/>
              <a:t> </a:t>
            </a:r>
            <a:r>
              <a:rPr/>
              <a:t>four</a:t>
            </a:r>
            <a:r>
              <a:rPr/>
              <a:t> </a:t>
            </a:r>
            <a:r>
              <a:rPr/>
              <a:t>equal</a:t>
            </a:r>
            <a:r>
              <a:rPr/>
              <a:t> </a:t>
            </a:r>
            <a:r>
              <a:rPr/>
              <a:t>pieces.</a:t>
            </a:r>
            <a:r>
              <a:rPr/>
              <a:t> </a:t>
            </a:r>
            <a:r>
              <a:rPr/>
              <a:t>Just</a:t>
            </a:r>
            <a:r>
              <a:rPr/>
              <a:t> </a:t>
            </a:r>
            <a:r>
              <a:rPr/>
              <a:t>look</a:t>
            </a:r>
            <a:r>
              <a:rPr/>
              <a:t> </a:t>
            </a:r>
            <a:r>
              <a:rPr/>
              <a:t>for</a:t>
            </a:r>
            <a:r>
              <a:rPr/>
              <a:t> </a:t>
            </a:r>
            <a:r>
              <a:rPr/>
              <a:t>the</a:t>
            </a:r>
            <a:r>
              <a:rPr/>
              <a:t> </a:t>
            </a:r>
            <a:r>
              <a:rPr/>
              <a:t>90</a:t>
            </a:r>
            <a:r>
              <a:rPr/>
              <a:t> </a:t>
            </a:r>
            <a:r>
              <a:rPr/>
              <a:t>degree</a:t>
            </a:r>
            <a:r>
              <a:rPr/>
              <a:t> </a:t>
            </a:r>
            <a:r>
              <a:rPr/>
              <a:t>angles.</a:t>
            </a:r>
            <a:r>
              <a:rPr/>
              <a:t> </a:t>
            </a:r>
            <a:r>
              <a:rPr/>
              <a:t>The</a:t>
            </a:r>
            <a:r>
              <a:rPr/>
              <a:t> </a:t>
            </a:r>
            <a:r>
              <a:rPr/>
              <a:t>empirical</a:t>
            </a:r>
            <a:r>
              <a:rPr/>
              <a:t> </a:t>
            </a:r>
            <a:r>
              <a:rPr/>
              <a:t>research</a:t>
            </a:r>
            <a:r>
              <a:rPr/>
              <a:t> </a:t>
            </a:r>
            <a:r>
              <a:rPr/>
              <a:t>supports</a:t>
            </a:r>
            <a:r>
              <a:rPr/>
              <a:t> </a:t>
            </a:r>
            <a:r>
              <a:rPr/>
              <a:t>this.</a:t>
            </a:r>
            <a:r>
              <a:rPr/>
              <a:t> </a:t>
            </a:r>
            <a:r>
              <a:rPr/>
              <a:t>Speed</a:t>
            </a:r>
            <a:r>
              <a:rPr/>
              <a:t> </a:t>
            </a:r>
            <a:r>
              <a:rPr/>
              <a:t>and</a:t>
            </a:r>
            <a:r>
              <a:rPr/>
              <a:t> </a:t>
            </a:r>
            <a:r>
              <a:rPr/>
              <a:t>accuracy</a:t>
            </a:r>
            <a:r>
              <a:rPr/>
              <a:t> </a:t>
            </a:r>
            <a:r>
              <a:rPr/>
              <a:t>of</a:t>
            </a:r>
            <a:r>
              <a:rPr/>
              <a:t> </a:t>
            </a:r>
            <a:r>
              <a:rPr/>
              <a:t>percentage</a:t>
            </a:r>
            <a:r>
              <a:rPr/>
              <a:t> </a:t>
            </a:r>
            <a:r>
              <a:rPr/>
              <a:t>judgements</a:t>
            </a:r>
            <a:r>
              <a:rPr/>
              <a:t> </a:t>
            </a:r>
            <a:r>
              <a:rPr/>
              <a:t>are</a:t>
            </a:r>
            <a:r>
              <a:rPr/>
              <a:t> </a:t>
            </a:r>
            <a:r>
              <a:rPr/>
              <a:t>about</a:t>
            </a:r>
            <a:r>
              <a:rPr/>
              <a:t> </a:t>
            </a:r>
            <a:r>
              <a:rPr/>
              <a:t>the</a:t>
            </a:r>
            <a:r>
              <a:rPr/>
              <a:t> </a:t>
            </a:r>
            <a:r>
              <a:rPr/>
              <a:t>same</a:t>
            </a:r>
            <a:r>
              <a:rPr/>
              <a:t> </a:t>
            </a:r>
            <a:r>
              <a:rPr/>
              <a:t>for</a:t>
            </a:r>
            <a:r>
              <a:rPr/>
              <a:t> </a:t>
            </a:r>
            <a:r>
              <a:rPr/>
              <a:t>bar</a:t>
            </a:r>
            <a:r>
              <a:rPr/>
              <a:t> </a:t>
            </a:r>
            <a:r>
              <a:rPr/>
              <a:t>charts</a:t>
            </a:r>
            <a:r>
              <a:rPr/>
              <a:t> </a:t>
            </a:r>
            <a:r>
              <a:rPr/>
              <a:t>and</a:t>
            </a:r>
            <a:r>
              <a:rPr/>
              <a:t> </a:t>
            </a:r>
            <a:r>
              <a:rPr/>
              <a:t>pie</a:t>
            </a:r>
            <a:r>
              <a:rPr/>
              <a:t> </a:t>
            </a:r>
            <a:r>
              <a:rPr/>
              <a:t>charts,</a:t>
            </a:r>
            <a:r>
              <a:rPr/>
              <a:t> </a:t>
            </a:r>
            <a:r>
              <a:rPr/>
              <a:t>except</a:t>
            </a:r>
            <a:r>
              <a:rPr/>
              <a:t> </a:t>
            </a:r>
            <a:r>
              <a:rPr/>
              <a:t>around</a:t>
            </a:r>
            <a:r>
              <a:rPr/>
              <a:t> </a:t>
            </a:r>
            <a:r>
              <a:rPr/>
              <a:t>25%</a:t>
            </a:r>
            <a:r>
              <a:rPr/>
              <a:t> </a:t>
            </a:r>
            <a:r>
              <a:rPr/>
              <a:t>and</a:t>
            </a:r>
            <a:r>
              <a:rPr/>
              <a:t> </a:t>
            </a:r>
            <a:r>
              <a:rPr/>
              <a:t>75%</a:t>
            </a:r>
            <a:r>
              <a:rPr/>
              <a:t> </a:t>
            </a:r>
            <a:r>
              <a:rPr/>
              <a:t>where</a:t>
            </a:r>
            <a:r>
              <a:rPr/>
              <a:t> </a:t>
            </a:r>
            <a:r>
              <a:rPr/>
              <a:t>the</a:t>
            </a:r>
            <a:r>
              <a:rPr/>
              <a:t> </a:t>
            </a:r>
            <a:r>
              <a:rPr/>
              <a:t>pie</a:t>
            </a:r>
            <a:r>
              <a:rPr/>
              <a:t> </a:t>
            </a:r>
            <a:r>
              <a:rPr/>
              <a:t>chart</a:t>
            </a:r>
            <a:r>
              <a:rPr/>
              <a:t> </a:t>
            </a:r>
            <a:r>
              <a:rPr/>
              <a:t>is</a:t>
            </a:r>
            <a:r>
              <a:rPr/>
              <a:t> </a:t>
            </a:r>
            <a:r>
              <a:rPr/>
              <a:t>markedly</a:t>
            </a:r>
            <a:r>
              <a:rPr/>
              <a:t> </a:t>
            </a:r>
            <a:r>
              <a:rPr/>
              <a:t>superior.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Things</a:t>
            </a:r>
            <a:r>
              <a:rPr/>
              <a:t> </a:t>
            </a:r>
            <a:r>
              <a:rPr/>
              <a:t>are</a:t>
            </a:r>
            <a:r>
              <a:rPr/>
              <a:t> </a:t>
            </a:r>
            <a:r>
              <a:rPr/>
              <a:t>never</a:t>
            </a:r>
            <a:r>
              <a:rPr/>
              <a:t> </a:t>
            </a:r>
            <a:r>
              <a:rPr/>
              <a:t>totally</a:t>
            </a:r>
            <a:r>
              <a:rPr/>
              <a:t> </a:t>
            </a:r>
            <a:r>
              <a:rPr/>
              <a:t>hopeless,</a:t>
            </a:r>
            <a:r>
              <a:rPr/>
              <a:t> </a:t>
            </a:r>
            <a:r>
              <a:rPr/>
              <a:t>however.</a:t>
            </a:r>
            <a:r>
              <a:rPr/>
              <a:t> </a:t>
            </a:r>
            <a:r>
              <a:rPr/>
              <a:t>If</a:t>
            </a:r>
            <a:r>
              <a:rPr/>
              <a:t> </a:t>
            </a:r>
            <a:r>
              <a:rPr/>
              <a:t>your</a:t>
            </a:r>
            <a:r>
              <a:rPr/>
              <a:t> </a:t>
            </a:r>
            <a:r>
              <a:rPr/>
              <a:t>goal</a:t>
            </a:r>
            <a:r>
              <a:rPr/>
              <a:t> </a:t>
            </a:r>
            <a:r>
              <a:rPr/>
              <a:t>is</a:t>
            </a:r>
            <a:r>
              <a:rPr/>
              <a:t> </a:t>
            </a:r>
            <a:r>
              <a:rPr/>
              <a:t>to</a:t>
            </a:r>
            <a:r>
              <a:rPr/>
              <a:t> </a:t>
            </a:r>
            <a:r>
              <a:rPr/>
              <a:t>simplify</a:t>
            </a:r>
            <a:r>
              <a:rPr/>
              <a:t> </a:t>
            </a:r>
            <a:r>
              <a:rPr/>
              <a:t>the</a:t>
            </a:r>
            <a:r>
              <a:rPr/>
              <a:t> </a:t>
            </a:r>
            <a:r>
              <a:rPr/>
              <a:t>estimation</a:t>
            </a:r>
            <a:r>
              <a:rPr/>
              <a:t> </a:t>
            </a:r>
            <a:r>
              <a:rPr/>
              <a:t>of</a:t>
            </a:r>
            <a:r>
              <a:rPr/>
              <a:t> </a:t>
            </a:r>
            <a:r>
              <a:rPr/>
              <a:t>the</a:t>
            </a:r>
            <a:r>
              <a:rPr/>
              <a:t> </a:t>
            </a:r>
            <a:r>
              <a:rPr/>
              <a:t>percentage</a:t>
            </a:r>
            <a:r>
              <a:rPr/>
              <a:t> </a:t>
            </a:r>
            <a:r>
              <a:rPr/>
              <a:t>of</a:t>
            </a:r>
            <a:r>
              <a:rPr/>
              <a:t> </a:t>
            </a:r>
            <a:r>
              <a:rPr/>
              <a:t>your</a:t>
            </a:r>
            <a:r>
              <a:rPr/>
              <a:t> </a:t>
            </a:r>
            <a:r>
              <a:rPr/>
              <a:t>sample</a:t>
            </a:r>
            <a:r>
              <a:rPr/>
              <a:t> </a:t>
            </a:r>
            <a:r>
              <a:rPr/>
              <a:t>in</a:t>
            </a:r>
            <a:r>
              <a:rPr/>
              <a:t> </a:t>
            </a:r>
            <a:r>
              <a:rPr/>
              <a:t>the</a:t>
            </a:r>
            <a:r>
              <a:rPr/>
              <a:t> </a:t>
            </a:r>
            <a:r>
              <a:rPr/>
              <a:t>single/never</a:t>
            </a:r>
            <a:r>
              <a:rPr/>
              <a:t> </a:t>
            </a:r>
            <a:r>
              <a:rPr/>
              <a:t>married</a:t>
            </a:r>
            <a:r>
              <a:rPr/>
              <a:t> </a:t>
            </a:r>
            <a:r>
              <a:rPr/>
              <a:t>category,</a:t>
            </a:r>
            <a:r>
              <a:rPr/>
              <a:t> </a:t>
            </a:r>
            <a:r>
              <a:rPr/>
              <a:t>change</a:t>
            </a:r>
            <a:r>
              <a:rPr/>
              <a:t> </a:t>
            </a:r>
            <a:r>
              <a:rPr/>
              <a:t>your</a:t>
            </a:r>
            <a:r>
              <a:rPr/>
              <a:t> </a:t>
            </a:r>
            <a:r>
              <a:rPr/>
              <a:t>y</a:t>
            </a:r>
            <a:r>
              <a:rPr/>
              <a:t> </a:t>
            </a:r>
            <a:r>
              <a:rPr/>
              <a:t>axis</a:t>
            </a:r>
            <a:r>
              <a:rPr/>
              <a:t> </a:t>
            </a:r>
            <a:r>
              <a:rPr/>
              <a:t>from</a:t>
            </a:r>
            <a:r>
              <a:rPr/>
              <a:t> </a:t>
            </a:r>
            <a:r>
              <a:rPr/>
              <a:t>counts</a:t>
            </a:r>
            <a:r>
              <a:rPr/>
              <a:t> </a:t>
            </a:r>
            <a:r>
              <a:rPr/>
              <a:t>to</a:t>
            </a:r>
            <a:r>
              <a:rPr/>
              <a:t> </a:t>
            </a:r>
            <a:r>
              <a:rPr/>
              <a:t>percentages.</a:t>
            </a:r>
            <a:r>
              <a:rPr/>
              <a:t> </a:t>
            </a:r>
            <a:r>
              <a:rPr/>
              <a:t>Also,</a:t>
            </a:r>
            <a:r>
              <a:rPr/>
              <a:t> </a:t>
            </a:r>
            <a:r>
              <a:rPr/>
              <a:t>place</a:t>
            </a:r>
            <a:r>
              <a:rPr/>
              <a:t> </a:t>
            </a:r>
            <a:r>
              <a:rPr/>
              <a:t>the</a:t>
            </a:r>
            <a:r>
              <a:rPr/>
              <a:t> </a:t>
            </a:r>
            <a:r>
              <a:rPr/>
              <a:t>most</a:t>
            </a:r>
            <a:r>
              <a:rPr/>
              <a:t> </a:t>
            </a:r>
            <a:r>
              <a:rPr/>
              <a:t>important</a:t>
            </a:r>
            <a:r>
              <a:rPr/>
              <a:t> </a:t>
            </a:r>
            <a:r>
              <a:rPr/>
              <a:t>bar</a:t>
            </a:r>
            <a:r>
              <a:rPr/>
              <a:t> </a:t>
            </a:r>
            <a:r>
              <a:rPr/>
              <a:t>closest</a:t>
            </a:r>
            <a:r>
              <a:rPr/>
              <a:t> </a:t>
            </a:r>
            <a:r>
              <a:rPr/>
              <a:t>to</a:t>
            </a:r>
            <a:r>
              <a:rPr/>
              <a:t> </a:t>
            </a:r>
            <a:r>
              <a:rPr/>
              <a:t>the</a:t>
            </a:r>
            <a:r>
              <a:rPr/>
              <a:t> </a:t>
            </a:r>
            <a:r>
              <a:rPr/>
              <a:t>Y</a:t>
            </a:r>
            <a:r>
              <a:rPr/>
              <a:t> </a:t>
            </a:r>
            <a:r>
              <a:rPr/>
              <a:t>axis.</a:t>
            </a:r>
            <a:r>
              <a:rPr/>
              <a:t> </a:t>
            </a:r>
            <a:r>
              <a:rPr/>
              <a:t>Horizontal</a:t>
            </a:r>
            <a:r>
              <a:rPr/>
              <a:t> </a:t>
            </a:r>
            <a:r>
              <a:rPr/>
              <a:t>projections</a:t>
            </a:r>
            <a:r>
              <a:rPr/>
              <a:t> </a:t>
            </a:r>
            <a:r>
              <a:rPr/>
              <a:t>are</a:t>
            </a:r>
            <a:r>
              <a:rPr/>
              <a:t> </a:t>
            </a:r>
            <a:r>
              <a:rPr/>
              <a:t>easiest</a:t>
            </a:r>
            <a:r>
              <a:rPr/>
              <a:t> </a:t>
            </a:r>
            <a:r>
              <a:rPr/>
              <a:t>when</a:t>
            </a:r>
            <a:r>
              <a:rPr/>
              <a:t> </a:t>
            </a:r>
            <a:r>
              <a:rPr/>
              <a:t>the</a:t>
            </a:r>
            <a:r>
              <a:rPr/>
              <a:t> </a:t>
            </a:r>
            <a:r>
              <a:rPr/>
              <a:t>distances</a:t>
            </a:r>
            <a:r>
              <a:rPr/>
              <a:t> </a:t>
            </a:r>
            <a:r>
              <a:rPr/>
              <a:t>you</a:t>
            </a:r>
            <a:r>
              <a:rPr/>
              <a:t> </a:t>
            </a:r>
            <a:r>
              <a:rPr/>
              <a:t>have</a:t>
            </a:r>
            <a:r>
              <a:rPr/>
              <a:t> </a:t>
            </a:r>
            <a:r>
              <a:rPr/>
              <a:t>to</a:t>
            </a:r>
            <a:r>
              <a:rPr/>
              <a:t> </a:t>
            </a:r>
            <a:r>
              <a:rPr/>
              <a:t>project</a:t>
            </a:r>
            <a:r>
              <a:rPr/>
              <a:t> </a:t>
            </a:r>
            <a:r>
              <a:rPr/>
              <a:t>are</a:t>
            </a:r>
            <a:r>
              <a:rPr/>
              <a:t> </a:t>
            </a:r>
            <a:r>
              <a:rPr/>
              <a:t>very</a:t>
            </a:r>
            <a:r>
              <a:rPr/>
              <a:t> </a:t>
            </a:r>
            <a:r>
              <a:rPr/>
              <a:t>short.</a:t>
            </a:r>
          </a:p>
          <a:p>
            <a:pPr lvl="0" marL="0" indent="0">
              <a:buNone/>
            </a:pPr>
          </a:p>
          <a:p>
            <a:pPr lvl="0" marL="0" indent="0">
              <a:buNone/>
            </a:pPr>
            <a:r>
              <a:rPr/>
              <a:t>There’s</a:t>
            </a:r>
            <a:r>
              <a:rPr/>
              <a:t> </a:t>
            </a:r>
            <a:r>
              <a:rPr/>
              <a:t>lots</a:t>
            </a:r>
            <a:r>
              <a:rPr/>
              <a:t> </a:t>
            </a:r>
            <a:r>
              <a:rPr/>
              <a:t>of</a:t>
            </a:r>
            <a:r>
              <a:rPr/>
              <a:t> </a:t>
            </a:r>
            <a:r>
              <a:rPr/>
              <a:t>other</a:t>
            </a:r>
            <a:r>
              <a:rPr/>
              <a:t> </a:t>
            </a:r>
            <a:r>
              <a:rPr/>
              <a:t>little</a:t>
            </a:r>
            <a:r>
              <a:rPr/>
              <a:t> </a:t>
            </a:r>
            <a:r>
              <a:rPr/>
              <a:t>things</a:t>
            </a:r>
            <a:r>
              <a:rPr/>
              <a:t> </a:t>
            </a:r>
            <a:r>
              <a:rPr/>
              <a:t>you</a:t>
            </a:r>
            <a:r>
              <a:rPr/>
              <a:t> </a:t>
            </a:r>
            <a:r>
              <a:rPr/>
              <a:t>can</a:t>
            </a:r>
            <a:r>
              <a:rPr/>
              <a:t> </a:t>
            </a:r>
            <a:r>
              <a:rPr/>
              <a:t>do.</a:t>
            </a:r>
            <a:r>
              <a:rPr/>
              <a:t> </a:t>
            </a:r>
            <a:r>
              <a:rPr/>
              <a:t>We’ll</a:t>
            </a:r>
            <a:r>
              <a:rPr/>
              <a:t> </a:t>
            </a:r>
            <a:r>
              <a:rPr/>
              <a:t>talk</a:t>
            </a:r>
            <a:r>
              <a:rPr/>
              <a:t> </a:t>
            </a:r>
            <a:r>
              <a:rPr/>
              <a:t>a</a:t>
            </a:r>
            <a:r>
              <a:rPr/>
              <a:t> </a:t>
            </a:r>
            <a:r>
              <a:rPr/>
              <a:t>lot</a:t>
            </a:r>
            <a:r>
              <a:rPr/>
              <a:t> </a:t>
            </a:r>
            <a:r>
              <a:rPr/>
              <a:t>more</a:t>
            </a:r>
            <a:r>
              <a:rPr/>
              <a:t> </a:t>
            </a:r>
            <a:r>
              <a:rPr/>
              <a:t>about</a:t>
            </a:r>
            <a:r>
              <a:rPr/>
              <a:t> </a:t>
            </a:r>
            <a:r>
              <a:rPr/>
              <a:t>bars</a:t>
            </a:r>
            <a:r>
              <a:rPr/>
              <a:t> </a:t>
            </a:r>
            <a:r>
              <a:rPr/>
              <a:t>in</a:t>
            </a:r>
            <a:r>
              <a:rPr/>
              <a:t> </a:t>
            </a:r>
            <a:r>
              <a:rPr/>
              <a:t>the</a:t>
            </a:r>
            <a:r>
              <a:rPr/>
              <a:t> </a:t>
            </a:r>
            <a:r>
              <a:rPr/>
              <a:t>second</a:t>
            </a:r>
            <a:r>
              <a:rPr/>
              <a:t> </a:t>
            </a:r>
            <a:r>
              <a:rPr/>
              <a:t>part</a:t>
            </a:r>
            <a:r>
              <a:rPr/>
              <a:t> </a:t>
            </a:r>
            <a:r>
              <a:rPr/>
              <a:t>of</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a:t>
            </a:r>
            <a:r>
              <a:rPr/>
              <a:t> </a:t>
            </a:r>
            <a:r>
              <a:rPr/>
              <a:t>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things</a:t>
            </a:r>
            <a:r>
              <a:rPr/>
              <a:t> </a:t>
            </a:r>
            <a:r>
              <a:rPr/>
              <a:t>never</a:t>
            </a:r>
            <a:r>
              <a:rPr/>
              <a:t> </a:t>
            </a:r>
            <a:r>
              <a:rPr/>
              <a:t>work</a:t>
            </a:r>
            <a:r>
              <a:rPr/>
              <a:t> </a:t>
            </a:r>
            <a:r>
              <a:rPr/>
              <a:t>right</a:t>
            </a:r>
            <a:r>
              <a:rPr/>
              <a:t> </a:t>
            </a:r>
            <a:r>
              <a:rPr/>
              <a:t>the</a:t>
            </a:r>
            <a:r>
              <a:rPr/>
              <a:t> </a:t>
            </a:r>
            <a:r>
              <a:rPr/>
              <a:t>first</a:t>
            </a:r>
            <a:r>
              <a:rPr/>
              <a:t> </a:t>
            </a:r>
            <a:r>
              <a:rPr/>
              <a:t>time.</a:t>
            </a:r>
            <a:r>
              <a:rPr/>
              <a:t> </a:t>
            </a:r>
            <a:r>
              <a:rPr/>
              <a:t>If</a:t>
            </a:r>
            <a:r>
              <a:rPr/>
              <a:t> </a:t>
            </a:r>
            <a:r>
              <a:rPr/>
              <a:t>computers</a:t>
            </a:r>
            <a:r>
              <a:rPr/>
              <a:t> </a:t>
            </a:r>
            <a:r>
              <a:rPr/>
              <a:t>worked</a:t>
            </a:r>
            <a:r>
              <a:rPr/>
              <a:t> </a:t>
            </a:r>
            <a:r>
              <a:rPr/>
              <a:t>the</a:t>
            </a:r>
            <a:r>
              <a:rPr/>
              <a:t> </a:t>
            </a:r>
            <a:r>
              <a:rPr/>
              <a:t>first</a:t>
            </a:r>
            <a:r>
              <a:rPr/>
              <a:t> </a:t>
            </a:r>
            <a:r>
              <a:rPr/>
              <a:t>time</a:t>
            </a:r>
            <a:r>
              <a:rPr/>
              <a:t> </a:t>
            </a:r>
            <a:r>
              <a:rPr/>
              <a:t>and</a:t>
            </a:r>
            <a:r>
              <a:rPr/>
              <a:t> </a:t>
            </a:r>
            <a:r>
              <a:rPr/>
              <a:t>every</a:t>
            </a:r>
            <a:r>
              <a:rPr/>
              <a:t> </a:t>
            </a:r>
            <a:r>
              <a:rPr/>
              <a:t>time,</a:t>
            </a:r>
            <a:r>
              <a:rPr/>
              <a:t> </a:t>
            </a:r>
            <a:r>
              <a:rPr/>
              <a:t>we’d</a:t>
            </a:r>
            <a:r>
              <a:rPr/>
              <a:t> </a:t>
            </a:r>
            <a:r>
              <a:rPr/>
              <a:t>all</a:t>
            </a:r>
            <a:r>
              <a:rPr/>
              <a:t> </a:t>
            </a:r>
            <a:r>
              <a:rPr/>
              <a:t>be</a:t>
            </a:r>
            <a:r>
              <a:rPr/>
              <a:t> </a:t>
            </a:r>
            <a:r>
              <a:rPr/>
              <a:t>getting</a:t>
            </a:r>
            <a:r>
              <a:rPr/>
              <a:t> </a:t>
            </a:r>
            <a:r>
              <a:rPr/>
              <a:t>paid</a:t>
            </a:r>
            <a:r>
              <a:rPr/>
              <a:t> </a:t>
            </a:r>
            <a:r>
              <a:rPr/>
              <a:t>the</a:t>
            </a:r>
            <a:r>
              <a:rPr/>
              <a:t> </a:t>
            </a:r>
            <a:r>
              <a:rPr/>
              <a:t>minimum</a:t>
            </a:r>
            <a:r>
              <a:rPr/>
              <a:t> </a:t>
            </a:r>
            <a:r>
              <a:rPr/>
              <a:t>wage.</a:t>
            </a:r>
            <a:r>
              <a:rPr/>
              <a:t> </a:t>
            </a:r>
            <a:r>
              <a:rPr/>
              <a:t>I’m</a:t>
            </a:r>
            <a:r>
              <a:rPr/>
              <a:t> </a:t>
            </a:r>
            <a:r>
              <a:rPr/>
              <a:t>glad</a:t>
            </a:r>
            <a:r>
              <a:rPr/>
              <a:t> </a:t>
            </a:r>
            <a:r>
              <a:rPr/>
              <a:t>to</a:t>
            </a:r>
            <a:r>
              <a:rPr/>
              <a:t> </a:t>
            </a:r>
            <a:r>
              <a:rPr/>
              <a:t>help</a:t>
            </a:r>
            <a:r>
              <a:rPr/>
              <a:t> </a:t>
            </a:r>
            <a:r>
              <a:rPr/>
              <a:t>if</a:t>
            </a:r>
            <a:r>
              <a:rPr/>
              <a:t> </a:t>
            </a:r>
            <a:r>
              <a:rPr/>
              <a:t>you</a:t>
            </a:r>
            <a:r>
              <a:rPr/>
              <a:t> </a:t>
            </a:r>
            <a:r>
              <a:rPr/>
              <a:t>have</a:t>
            </a:r>
            <a:r>
              <a:rPr/>
              <a:t> </a:t>
            </a:r>
            <a:r>
              <a:rPr/>
              <a:t>any</a:t>
            </a:r>
            <a:r>
              <a:rPr/>
              <a:t> </a:t>
            </a:r>
            <a:r>
              <a:rPr/>
              <a:t>problems</a:t>
            </a:r>
            <a:r>
              <a:rPr/>
              <a:t> </a:t>
            </a:r>
            <a:r>
              <a:rPr/>
              <a:t>importing</a:t>
            </a:r>
            <a:r>
              <a:rPr/>
              <a:t> </a:t>
            </a:r>
            <a:r>
              <a:rPr/>
              <a:t>this</a:t>
            </a:r>
            <a:r>
              <a:rPr/>
              <a:t> </a:t>
            </a:r>
            <a:r>
              <a:rPr/>
              <a:t>or</a:t>
            </a:r>
            <a:r>
              <a:rPr/>
              <a:t> </a:t>
            </a:r>
            <a:r>
              <a:rPr/>
              <a:t>any</a:t>
            </a:r>
            <a:r>
              <a:rPr/>
              <a:t> </a:t>
            </a:r>
            <a:r>
              <a:rPr/>
              <a:t>other</a:t>
            </a:r>
            <a:r>
              <a:rPr/>
              <a:t> </a:t>
            </a:r>
            <a:r>
              <a:rPr/>
              <a:t>files,</a:t>
            </a:r>
            <a:r>
              <a:rPr/>
              <a:t> </a:t>
            </a:r>
            <a:r>
              <a:rPr/>
              <a:t>but</a:t>
            </a:r>
            <a:r>
              <a:rPr/>
              <a:t> </a:t>
            </a:r>
            <a:r>
              <a:rPr/>
              <a:t>here</a:t>
            </a:r>
            <a:r>
              <a:rPr/>
              <a:t> </a:t>
            </a:r>
            <a:r>
              <a:rPr/>
              <a:t>is</a:t>
            </a:r>
            <a:r>
              <a:rPr/>
              <a:t> </a:t>
            </a:r>
            <a:r>
              <a:rPr/>
              <a:t>some</a:t>
            </a:r>
            <a:r>
              <a:rPr/>
              <a:t> </a:t>
            </a:r>
            <a:r>
              <a:rPr/>
              <a:t>general</a:t>
            </a:r>
            <a:r>
              <a:rPr/>
              <a:t> </a:t>
            </a:r>
            <a:r>
              <a:rPr/>
              <a:t>advice</a:t>
            </a:r>
            <a:r>
              <a:rPr/>
              <a:t> </a:t>
            </a:r>
            <a:r>
              <a:rPr/>
              <a:t>that</a:t>
            </a:r>
            <a:r>
              <a:rPr/>
              <a:t> </a:t>
            </a:r>
            <a:r>
              <a:rPr/>
              <a:t>you</a:t>
            </a:r>
            <a:r>
              <a:rPr/>
              <a:t> </a:t>
            </a:r>
            <a:r>
              <a:rPr/>
              <a:t>might</a:t>
            </a:r>
            <a:r>
              <a:rPr/>
              <a:t> </a:t>
            </a:r>
            <a:r>
              <a:rPr/>
              <a:t>want</a:t>
            </a:r>
            <a:r>
              <a:rPr/>
              <a:t> </a:t>
            </a:r>
            <a:r>
              <a:rPr/>
              <a:t>to</a:t>
            </a:r>
            <a:r>
              <a:rPr/>
              <a:t> </a:t>
            </a:r>
            <a:r>
              <a:rPr/>
              <a:t>try</a:t>
            </a:r>
            <a:r>
              <a:rPr/>
              <a:t> </a:t>
            </a:r>
            <a:r>
              <a:rPr/>
              <a:t>first.</a:t>
            </a:r>
          </a:p>
          <a:p>
            <a:pPr lvl="0" marL="0" indent="0">
              <a:buNone/>
            </a:pPr>
          </a:p>
          <a:p>
            <a:pPr lvl="0" marL="0" indent="0">
              <a:buNone/>
            </a:pPr>
            <a:r>
              <a:rPr/>
              <a:t>Some</a:t>
            </a:r>
            <a:r>
              <a:rPr/>
              <a:t> </a:t>
            </a:r>
            <a:r>
              <a:rPr/>
              <a:t>software</a:t>
            </a:r>
            <a:r>
              <a:rPr/>
              <a:t> </a:t>
            </a:r>
            <a:r>
              <a:rPr/>
              <a:t>systems</a:t>
            </a:r>
            <a:r>
              <a:rPr/>
              <a:t> </a:t>
            </a:r>
            <a:r>
              <a:rPr/>
              <a:t>allow</a:t>
            </a:r>
            <a:r>
              <a:rPr/>
              <a:t> </a:t>
            </a:r>
            <a:r>
              <a:rPr/>
              <a:t>you</a:t>
            </a:r>
            <a:r>
              <a:rPr/>
              <a:t> </a:t>
            </a:r>
            <a:r>
              <a:rPr/>
              <a:t>to</a:t>
            </a:r>
            <a:r>
              <a:rPr/>
              <a:t> </a:t>
            </a:r>
            <a:r>
              <a:rPr/>
              <a:t>download</a:t>
            </a:r>
            <a:r>
              <a:rPr/>
              <a:t> </a:t>
            </a:r>
            <a:r>
              <a:rPr/>
              <a:t>directly</a:t>
            </a:r>
            <a:r>
              <a:rPr/>
              <a:t> </a:t>
            </a:r>
            <a:r>
              <a:rPr/>
              <a:t>from</a:t>
            </a:r>
            <a:r>
              <a:rPr/>
              <a:t> </a:t>
            </a:r>
            <a:r>
              <a:rPr/>
              <a:t>the</a:t>
            </a:r>
            <a:r>
              <a:rPr/>
              <a:t> </a:t>
            </a:r>
            <a:r>
              <a:rPr/>
              <a:t>web.</a:t>
            </a:r>
            <a:r>
              <a:rPr/>
              <a:t> </a:t>
            </a:r>
            <a:r>
              <a:rPr/>
              <a:t>This</a:t>
            </a:r>
            <a:r>
              <a:rPr/>
              <a:t> </a:t>
            </a:r>
            <a:r>
              <a:rPr/>
              <a:t>is</a:t>
            </a:r>
            <a:r>
              <a:rPr/>
              <a:t> </a:t>
            </a:r>
            <a:r>
              <a:rPr/>
              <a:t>fast</a:t>
            </a:r>
            <a:r>
              <a:rPr/>
              <a:t> </a:t>
            </a:r>
            <a:r>
              <a:rPr/>
              <a:t>and</a:t>
            </a:r>
            <a:r>
              <a:rPr/>
              <a:t> </a:t>
            </a:r>
            <a:r>
              <a:rPr/>
              <a:t>easy</a:t>
            </a:r>
            <a:r>
              <a:rPr/>
              <a:t> </a:t>
            </a:r>
            <a:r>
              <a:rPr/>
              <a:t>and</a:t>
            </a:r>
            <a:r>
              <a:rPr/>
              <a:t> </a:t>
            </a:r>
            <a:r>
              <a:rPr/>
              <a:t>convenient,</a:t>
            </a:r>
            <a:r>
              <a:rPr/>
              <a:t> </a:t>
            </a:r>
            <a:r>
              <a:rPr/>
              <a:t>but</a:t>
            </a:r>
            <a:r>
              <a:rPr/>
              <a:t> </a:t>
            </a:r>
            <a:r>
              <a:rPr/>
              <a:t>if</a:t>
            </a:r>
            <a:r>
              <a:rPr/>
              <a:t> </a:t>
            </a:r>
            <a:r>
              <a:rPr/>
              <a:t>it</a:t>
            </a:r>
            <a:r>
              <a:rPr/>
              <a:t> </a:t>
            </a:r>
            <a:r>
              <a:rPr/>
              <a:t>doesn’t</a:t>
            </a:r>
            <a:r>
              <a:rPr/>
              <a:t> </a:t>
            </a:r>
            <a:r>
              <a:rPr/>
              <a:t>work</a:t>
            </a:r>
            <a:r>
              <a:rPr/>
              <a:t> </a:t>
            </a:r>
            <a:r>
              <a:rPr/>
              <a:t>download</a:t>
            </a:r>
            <a:r>
              <a:rPr/>
              <a:t> </a:t>
            </a:r>
            <a:r>
              <a:rPr/>
              <a:t>the</a:t>
            </a:r>
            <a:r>
              <a:rPr/>
              <a:t> </a:t>
            </a:r>
            <a:r>
              <a:rPr/>
              <a:t>file</a:t>
            </a:r>
            <a:r>
              <a:rPr/>
              <a:t> </a:t>
            </a:r>
            <a:r>
              <a:rPr/>
              <a:t>and</a:t>
            </a:r>
            <a:r>
              <a:rPr/>
              <a:t> </a:t>
            </a:r>
            <a:r>
              <a:rPr/>
              <a:t>see</a:t>
            </a:r>
            <a:r>
              <a:rPr/>
              <a:t> </a:t>
            </a:r>
            <a:r>
              <a:rPr/>
              <a:t>if</a:t>
            </a:r>
            <a:r>
              <a:rPr/>
              <a:t> </a:t>
            </a:r>
            <a:r>
              <a:rPr/>
              <a:t>you</a:t>
            </a:r>
            <a:r>
              <a:rPr/>
              <a:t> </a:t>
            </a:r>
            <a:r>
              <a:rPr/>
              <a:t>can</a:t>
            </a:r>
            <a:r>
              <a:rPr/>
              <a:t> </a:t>
            </a:r>
            <a:r>
              <a:rPr/>
              <a:t>import</a:t>
            </a:r>
            <a:r>
              <a:rPr/>
              <a:t> </a:t>
            </a:r>
            <a:r>
              <a:rPr/>
              <a:t>it</a:t>
            </a:r>
            <a:r>
              <a:rPr/>
              <a:t> </a:t>
            </a:r>
            <a:r>
              <a:rPr/>
              <a:t>directly.</a:t>
            </a:r>
          </a:p>
          <a:p>
            <a:pPr lvl="0" marL="0" indent="0">
              <a:buNone/>
            </a:pPr>
          </a:p>
          <a:p>
            <a:pPr lvl="0" marL="0" indent="0">
              <a:buNone/>
            </a:pPr>
            <a:r>
              <a:rPr/>
              <a:t>If</a:t>
            </a:r>
            <a:r>
              <a:rPr/>
              <a:t> </a:t>
            </a:r>
            <a:r>
              <a:rPr/>
              <a:t>this</a:t>
            </a:r>
            <a:r>
              <a:rPr/>
              <a:t> </a:t>
            </a:r>
            <a:r>
              <a:rPr/>
              <a:t>doesn’t</a:t>
            </a:r>
            <a:r>
              <a:rPr/>
              <a:t> </a:t>
            </a:r>
            <a:r>
              <a:rPr/>
              <a:t>work,</a:t>
            </a:r>
            <a:r>
              <a:rPr/>
              <a:t> </a:t>
            </a:r>
            <a:r>
              <a:rPr/>
              <a:t>open</a:t>
            </a:r>
            <a:r>
              <a:rPr/>
              <a:t> </a:t>
            </a:r>
            <a:r>
              <a:rPr/>
              <a:t>the</a:t>
            </a:r>
            <a:r>
              <a:rPr/>
              <a:t> </a:t>
            </a:r>
            <a:r>
              <a:rPr/>
              <a:t>file</a:t>
            </a:r>
            <a:r>
              <a:rPr/>
              <a:t> </a:t>
            </a:r>
            <a:r>
              <a:rPr/>
              <a:t>in</a:t>
            </a:r>
            <a:r>
              <a:rPr/>
              <a:t> </a:t>
            </a:r>
            <a:r>
              <a:rPr/>
              <a:t>a</a:t>
            </a:r>
            <a:r>
              <a:rPr/>
              <a:t> </a:t>
            </a:r>
            <a:r>
              <a:rPr/>
              <a:t>text</a:t>
            </a:r>
            <a:r>
              <a:rPr/>
              <a:t> </a:t>
            </a:r>
            <a:r>
              <a:rPr/>
              <a:t>editing</a:t>
            </a:r>
            <a:r>
              <a:rPr/>
              <a:t> </a:t>
            </a:r>
            <a:r>
              <a:rPr/>
              <a:t>program</a:t>
            </a:r>
            <a:r>
              <a:rPr/>
              <a:t> </a:t>
            </a:r>
            <a:r>
              <a:rPr/>
              <a:t>like</a:t>
            </a:r>
            <a:r>
              <a:rPr/>
              <a:t> </a:t>
            </a:r>
            <a:r>
              <a:rPr/>
              <a:t>notepad</a:t>
            </a:r>
            <a:r>
              <a:rPr/>
              <a:t> </a:t>
            </a:r>
            <a:r>
              <a:rPr/>
              <a:t>and</a:t>
            </a:r>
            <a:r>
              <a:rPr/>
              <a:t> </a:t>
            </a:r>
            <a:r>
              <a:rPr/>
              <a:t>see</a:t>
            </a:r>
            <a:r>
              <a:rPr/>
              <a:t> </a:t>
            </a:r>
            <a:r>
              <a:rPr/>
              <a:t>if</a:t>
            </a:r>
            <a:r>
              <a:rPr/>
              <a:t> </a:t>
            </a:r>
            <a:r>
              <a:rPr/>
              <a:t>you</a:t>
            </a:r>
            <a:r>
              <a:rPr/>
              <a:t> </a:t>
            </a:r>
            <a:r>
              <a:rPr/>
              <a:t>can</a:t>
            </a:r>
            <a:r>
              <a:rPr/>
              <a:t> </a:t>
            </a:r>
            <a:r>
              <a:rPr/>
              <a:t>make</a:t>
            </a:r>
            <a:r>
              <a:rPr/>
              <a:t> </a:t>
            </a:r>
            <a:r>
              <a:rPr/>
              <a:t>some</a:t>
            </a:r>
            <a:r>
              <a:rPr/>
              <a:t> </a:t>
            </a:r>
            <a:r>
              <a:rPr/>
              <a:t>minor</a:t>
            </a:r>
            <a:r>
              <a:rPr/>
              <a:t> </a:t>
            </a:r>
            <a:r>
              <a:rPr/>
              <a:t>changes</a:t>
            </a:r>
            <a:r>
              <a:rPr/>
              <a:t> </a:t>
            </a:r>
            <a:r>
              <a:rPr/>
              <a:t>that</a:t>
            </a:r>
            <a:r>
              <a:rPr/>
              <a:t> </a:t>
            </a:r>
            <a:r>
              <a:rPr/>
              <a:t>allow</a:t>
            </a:r>
            <a:r>
              <a:rPr/>
              <a:t> </a:t>
            </a:r>
            <a:r>
              <a:rPr/>
              <a:t>you</a:t>
            </a:r>
            <a:r>
              <a:rPr/>
              <a:t> </a:t>
            </a:r>
            <a:r>
              <a:rPr/>
              <a:t>to</a:t>
            </a:r>
            <a:r>
              <a:rPr/>
              <a:t> </a:t>
            </a:r>
            <a:r>
              <a:rPr/>
              <a:t>import</a:t>
            </a:r>
            <a:r>
              <a:rPr/>
              <a:t> </a:t>
            </a:r>
            <a:r>
              <a:rPr/>
              <a:t>the</a:t>
            </a:r>
            <a:r>
              <a:rPr/>
              <a:t> </a:t>
            </a:r>
            <a:r>
              <a:rPr/>
              <a:t>file.</a:t>
            </a:r>
          </a:p>
          <a:p>
            <a:pPr lvl="0" marL="0" indent="0">
              <a:buNone/>
            </a:pPr>
          </a:p>
          <a:p>
            <a:pPr lvl="0" marL="0" indent="0">
              <a:buNone/>
            </a:pPr>
            <a:r>
              <a:rPr/>
              <a:t>If</a:t>
            </a:r>
            <a:r>
              <a:rPr/>
              <a:t> </a:t>
            </a:r>
            <a:r>
              <a:rPr/>
              <a:t>the</a:t>
            </a:r>
            <a:r>
              <a:rPr/>
              <a:t> </a:t>
            </a:r>
            <a:r>
              <a:rPr/>
              <a:t>first</a:t>
            </a:r>
            <a:r>
              <a:rPr/>
              <a:t> </a:t>
            </a:r>
            <a:r>
              <a:rPr/>
              <a:t>line</a:t>
            </a:r>
            <a:r>
              <a:rPr/>
              <a:t> </a:t>
            </a:r>
            <a:r>
              <a:rPr/>
              <a:t>of</a:t>
            </a:r>
            <a:r>
              <a:rPr/>
              <a:t> </a:t>
            </a:r>
            <a:r>
              <a:rPr/>
              <a:t>code</a:t>
            </a:r>
            <a:r>
              <a:rPr/>
              <a:t> </a:t>
            </a:r>
            <a:r>
              <a:rPr/>
              <a:t>has</a:t>
            </a:r>
            <a:r>
              <a:rPr/>
              <a:t> </a:t>
            </a:r>
            <a:r>
              <a:rPr/>
              <a:t>variable</a:t>
            </a:r>
            <a:r>
              <a:rPr/>
              <a:t> </a:t>
            </a:r>
            <a:r>
              <a:rPr/>
              <a:t>names,</a:t>
            </a:r>
            <a:r>
              <a:rPr/>
              <a:t> </a:t>
            </a:r>
            <a:r>
              <a:rPr/>
              <a:t>see</a:t>
            </a:r>
            <a:r>
              <a:rPr/>
              <a:t> </a:t>
            </a:r>
            <a:r>
              <a:rPr/>
              <a:t>if</a:t>
            </a:r>
            <a:r>
              <a:rPr/>
              <a:t> </a:t>
            </a:r>
            <a:r>
              <a:rPr/>
              <a:t>you</a:t>
            </a:r>
            <a:r>
              <a:rPr/>
              <a:t> </a:t>
            </a:r>
            <a:r>
              <a:rPr/>
              <a:t>can</a:t>
            </a:r>
            <a:r>
              <a:rPr/>
              <a:t> </a:t>
            </a:r>
            <a:r>
              <a:rPr/>
              <a:t>import</a:t>
            </a:r>
            <a:r>
              <a:rPr/>
              <a:t> </a:t>
            </a:r>
            <a:r>
              <a:rPr/>
              <a:t>the</a:t>
            </a:r>
            <a:r>
              <a:rPr/>
              <a:t> </a:t>
            </a:r>
            <a:r>
              <a:rPr/>
              <a:t>file</a:t>
            </a:r>
            <a:r>
              <a:rPr/>
              <a:t> </a:t>
            </a:r>
            <a:r>
              <a:rPr/>
              <a:t>without</a:t>
            </a:r>
            <a:r>
              <a:rPr/>
              <a:t> </a:t>
            </a:r>
            <a:r>
              <a:rPr/>
              <a:t>the</a:t>
            </a:r>
            <a:r>
              <a:rPr/>
              <a:t> </a:t>
            </a:r>
            <a:r>
              <a:rPr/>
              <a:t>variable</a:t>
            </a:r>
            <a:r>
              <a:rPr/>
              <a:t> </a:t>
            </a:r>
            <a:r>
              <a:rPr/>
              <a:t>names.</a:t>
            </a:r>
          </a:p>
          <a:p>
            <a:pPr lvl="0" marL="0" indent="0">
              <a:buNone/>
            </a:pPr>
          </a:p>
          <a:p>
            <a:pPr lvl="0" marL="0" indent="0">
              <a:buNone/>
            </a:pPr>
            <a:r>
              <a:rPr/>
              <a:t>Look</a:t>
            </a:r>
            <a:r>
              <a:rPr/>
              <a:t> </a:t>
            </a:r>
            <a:r>
              <a:rPr/>
              <a:t>at</a:t>
            </a:r>
            <a:r>
              <a:rPr/>
              <a:t> </a:t>
            </a:r>
            <a:r>
              <a:rPr/>
              <a:t>the</a:t>
            </a:r>
            <a:r>
              <a:rPr/>
              <a:t> </a:t>
            </a:r>
            <a:r>
              <a:rPr/>
              <a:t>code</a:t>
            </a:r>
            <a:r>
              <a:rPr/>
              <a:t> </a:t>
            </a:r>
            <a:r>
              <a:rPr/>
              <a:t>for</a:t>
            </a:r>
            <a:r>
              <a:rPr/>
              <a:t> </a:t>
            </a:r>
            <a:r>
              <a:rPr/>
              <a:t>missing</a:t>
            </a:r>
            <a:r>
              <a:rPr/>
              <a:t> </a:t>
            </a:r>
            <a:r>
              <a:rPr/>
              <a:t>values.</a:t>
            </a:r>
            <a:r>
              <a:rPr/>
              <a:t> </a:t>
            </a:r>
            <a:r>
              <a:rPr/>
              <a:t>Some</a:t>
            </a:r>
            <a:r>
              <a:rPr/>
              <a:t> </a:t>
            </a:r>
            <a:r>
              <a:rPr/>
              <a:t>systems</a:t>
            </a:r>
            <a:r>
              <a:rPr/>
              <a:t> </a:t>
            </a:r>
            <a:r>
              <a:rPr/>
              <a:t>use</a:t>
            </a:r>
            <a:r>
              <a:rPr/>
              <a:t> </a:t>
            </a:r>
            <a:r>
              <a:rPr/>
              <a:t>a</a:t>
            </a:r>
            <a:r>
              <a:rPr/>
              <a:t> </a:t>
            </a:r>
            <a:r>
              <a:rPr/>
              <a:t>single</a:t>
            </a:r>
            <a:r>
              <a:rPr/>
              <a:t> </a:t>
            </a:r>
            <a:r>
              <a:rPr/>
              <a:t>dot</a:t>
            </a:r>
            <a:r>
              <a:rPr/>
              <a:t> </a:t>
            </a:r>
            <a:r>
              <a:rPr/>
              <a:t>for</a:t>
            </a:r>
            <a:r>
              <a:rPr/>
              <a:t> </a:t>
            </a:r>
            <a:r>
              <a:rPr/>
              <a:t>a</a:t>
            </a:r>
            <a:r>
              <a:rPr/>
              <a:t> </a:t>
            </a:r>
            <a:r>
              <a:rPr/>
              <a:t>missing</a:t>
            </a:r>
            <a:r>
              <a:rPr/>
              <a:t> </a:t>
            </a:r>
            <a:r>
              <a:rPr/>
              <a:t>value,</a:t>
            </a:r>
            <a:r>
              <a:rPr/>
              <a:t> </a:t>
            </a:r>
            <a:r>
              <a:rPr/>
              <a:t>and</a:t>
            </a:r>
            <a:r>
              <a:rPr/>
              <a:t> </a:t>
            </a:r>
            <a:r>
              <a:rPr/>
              <a:t>others</a:t>
            </a:r>
            <a:r>
              <a:rPr/>
              <a:t> </a:t>
            </a:r>
            <a:r>
              <a:rPr/>
              <a:t>use</a:t>
            </a:r>
            <a:r>
              <a:rPr/>
              <a:t> </a:t>
            </a:r>
            <a:r>
              <a:rPr/>
              <a:t>the</a:t>
            </a:r>
            <a:r>
              <a:rPr/>
              <a:t> </a:t>
            </a:r>
            <a:r>
              <a:rPr/>
              <a:t>letters</a:t>
            </a:r>
            <a:r>
              <a:rPr/>
              <a:t> </a:t>
            </a:r>
            <a:r>
              <a:rPr/>
              <a:t>“</a:t>
            </a:r>
            <a:r>
              <a:rPr/>
              <a:t>NA</a:t>
            </a:r>
            <a:r>
              <a:rPr/>
              <a:t>”</a:t>
            </a:r>
            <a:r>
              <a:rPr/>
              <a:t>.</a:t>
            </a:r>
            <a:r>
              <a:rPr/>
              <a:t> </a:t>
            </a:r>
            <a:r>
              <a:rPr/>
              <a:t>Sometimes</a:t>
            </a:r>
            <a:r>
              <a:rPr/>
              <a:t> </a:t>
            </a:r>
            <a:r>
              <a:rPr/>
              <a:t>converting</a:t>
            </a:r>
            <a:r>
              <a:rPr/>
              <a:t> </a:t>
            </a:r>
            <a:r>
              <a:rPr/>
              <a:t>the</a:t>
            </a:r>
            <a:r>
              <a:rPr/>
              <a:t> </a:t>
            </a:r>
            <a:r>
              <a:rPr/>
              <a:t>missing</a:t>
            </a:r>
            <a:r>
              <a:rPr/>
              <a:t> </a:t>
            </a:r>
            <a:r>
              <a:rPr/>
              <a:t>value</a:t>
            </a:r>
            <a:r>
              <a:rPr/>
              <a:t> </a:t>
            </a:r>
            <a:r>
              <a:rPr/>
              <a:t>code</a:t>
            </a:r>
            <a:r>
              <a:rPr/>
              <a:t> </a:t>
            </a:r>
            <a:r>
              <a:rPr/>
              <a:t>to</a:t>
            </a:r>
            <a:r>
              <a:rPr/>
              <a:t> </a:t>
            </a:r>
            <a:r>
              <a:rPr/>
              <a:t>a</a:t>
            </a:r>
            <a:r>
              <a:rPr/>
              <a:t> </a:t>
            </a:r>
            <a:r>
              <a:rPr/>
              <a:t>different</a:t>
            </a:r>
            <a:r>
              <a:rPr/>
              <a:t> </a:t>
            </a:r>
            <a:r>
              <a:rPr/>
              <a:t>code</a:t>
            </a:r>
            <a:r>
              <a:rPr/>
              <a:t> </a:t>
            </a:r>
            <a:r>
              <a:rPr/>
              <a:t>will</a:t>
            </a:r>
            <a:r>
              <a:rPr/>
              <a:t> </a:t>
            </a:r>
            <a:r>
              <a:rPr/>
              <a:t>help.</a:t>
            </a:r>
          </a:p>
          <a:p>
            <a:pPr lvl="0" marL="0" indent="0">
              <a:buNone/>
            </a:pPr>
          </a:p>
          <a:p>
            <a:pPr lvl="0" marL="0" indent="0">
              <a:buNone/>
            </a:pPr>
            <a:r>
              <a:rPr/>
              <a:t>Most</a:t>
            </a:r>
            <a:r>
              <a:rPr/>
              <a:t> </a:t>
            </a:r>
            <a:r>
              <a:rPr/>
              <a:t>files</a:t>
            </a:r>
            <a:r>
              <a:rPr/>
              <a:t> </a:t>
            </a:r>
            <a:r>
              <a:rPr/>
              <a:t>have</a:t>
            </a:r>
            <a:r>
              <a:rPr/>
              <a:t> </a:t>
            </a:r>
            <a:r>
              <a:rPr/>
              <a:t>a</a:t>
            </a:r>
            <a:r>
              <a:rPr/>
              <a:t> </a:t>
            </a:r>
            <a:r>
              <a:rPr/>
              <a:t>delimiter,</a:t>
            </a:r>
            <a:r>
              <a:rPr/>
              <a:t> </a:t>
            </a:r>
            <a:r>
              <a:rPr/>
              <a:t>a</a:t>
            </a:r>
            <a:r>
              <a:rPr/>
              <a:t> </a:t>
            </a:r>
            <a:r>
              <a:rPr/>
              <a:t>character</a:t>
            </a:r>
            <a:r>
              <a:rPr/>
              <a:t> </a:t>
            </a:r>
            <a:r>
              <a:rPr/>
              <a:t>that</a:t>
            </a:r>
            <a:r>
              <a:rPr/>
              <a:t> </a:t>
            </a:r>
            <a:r>
              <a:rPr/>
              <a:t>separates</a:t>
            </a:r>
            <a:r>
              <a:rPr/>
              <a:t> </a:t>
            </a:r>
            <a:r>
              <a:rPr/>
              <a:t>one</a:t>
            </a:r>
            <a:r>
              <a:rPr/>
              <a:t> </a:t>
            </a:r>
            <a:r>
              <a:rPr/>
              <a:t>variable</a:t>
            </a:r>
            <a:r>
              <a:rPr/>
              <a:t> </a:t>
            </a:r>
            <a:r>
              <a:rPr/>
              <a:t>from</a:t>
            </a:r>
            <a:r>
              <a:rPr/>
              <a:t> </a:t>
            </a:r>
            <a:r>
              <a:rPr/>
              <a:t>the</a:t>
            </a:r>
            <a:r>
              <a:rPr/>
              <a:t> </a:t>
            </a:r>
            <a:r>
              <a:rPr/>
              <a:t>next.</a:t>
            </a:r>
            <a:r>
              <a:rPr/>
              <a:t> </a:t>
            </a:r>
            <a:r>
              <a:rPr/>
              <a:t>This</a:t>
            </a:r>
            <a:r>
              <a:rPr/>
              <a:t> </a:t>
            </a:r>
            <a:r>
              <a:rPr/>
              <a:t>could</a:t>
            </a:r>
            <a:r>
              <a:rPr/>
              <a:t> </a:t>
            </a:r>
            <a:r>
              <a:rPr/>
              <a:t>be</a:t>
            </a:r>
            <a:r>
              <a:rPr/>
              <a:t> </a:t>
            </a:r>
            <a:r>
              <a:rPr/>
              <a:t>a</a:t>
            </a:r>
            <a:r>
              <a:rPr/>
              <a:t> </a:t>
            </a:r>
            <a:r>
              <a:rPr/>
              <a:t>space,</a:t>
            </a:r>
            <a:r>
              <a:rPr/>
              <a:t> </a:t>
            </a:r>
            <a:r>
              <a:rPr/>
              <a:t>a</a:t>
            </a:r>
            <a:r>
              <a:rPr/>
              <a:t> </a:t>
            </a:r>
            <a:r>
              <a:rPr/>
              <a:t>comma,</a:t>
            </a:r>
            <a:r>
              <a:rPr/>
              <a:t> </a:t>
            </a:r>
            <a:r>
              <a:rPr/>
              <a:t>or</a:t>
            </a:r>
            <a:r>
              <a:rPr/>
              <a:t> </a:t>
            </a:r>
            <a:r>
              <a:rPr/>
              <a:t>a</a:t>
            </a:r>
            <a:r>
              <a:rPr/>
              <a:t> </a:t>
            </a:r>
            <a:r>
              <a:rPr/>
              <a:t>tab</a:t>
            </a:r>
            <a:r>
              <a:rPr/>
              <a:t> </a:t>
            </a:r>
            <a:r>
              <a:rPr/>
              <a:t>character.</a:t>
            </a:r>
            <a:r>
              <a:rPr/>
              <a:t> </a:t>
            </a:r>
            <a:r>
              <a:rPr/>
              <a:t>You</a:t>
            </a:r>
            <a:r>
              <a:rPr/>
              <a:t> </a:t>
            </a:r>
            <a:r>
              <a:rPr/>
              <a:t>may</a:t>
            </a:r>
            <a:r>
              <a:rPr/>
              <a:t> </a:t>
            </a:r>
            <a:r>
              <a:rPr/>
              <a:t>have</a:t>
            </a:r>
            <a:r>
              <a:rPr/>
              <a:t> </a:t>
            </a:r>
            <a:r>
              <a:rPr/>
              <a:t>better</a:t>
            </a:r>
            <a:r>
              <a:rPr/>
              <a:t> </a:t>
            </a:r>
            <a:r>
              <a:rPr/>
              <a:t>luck</a:t>
            </a:r>
            <a:r>
              <a:rPr/>
              <a:t> </a:t>
            </a:r>
            <a:r>
              <a:rPr/>
              <a:t>if</a:t>
            </a:r>
            <a:r>
              <a:rPr/>
              <a:t> </a:t>
            </a:r>
            <a:r>
              <a:rPr/>
              <a:t>you</a:t>
            </a:r>
            <a:r>
              <a:rPr/>
              <a:t> </a:t>
            </a:r>
            <a:r>
              <a:rPr/>
              <a:t>do</a:t>
            </a:r>
            <a:r>
              <a:rPr/>
              <a:t> </a:t>
            </a:r>
            <a:r>
              <a:rPr/>
              <a:t>a</a:t>
            </a:r>
            <a:r>
              <a:rPr/>
              <a:t> </a:t>
            </a:r>
            <a:r>
              <a:rPr/>
              <a:t>careful</a:t>
            </a:r>
            <a:r>
              <a:rPr/>
              <a:t> </a:t>
            </a:r>
            <a:r>
              <a:rPr/>
              <a:t>search</a:t>
            </a:r>
            <a:r>
              <a:rPr/>
              <a:t> </a:t>
            </a:r>
            <a:r>
              <a:rPr/>
              <a:t>and</a:t>
            </a:r>
            <a:r>
              <a:rPr/>
              <a:t> </a:t>
            </a:r>
            <a:r>
              <a:rPr/>
              <a:t>replace,</a:t>
            </a:r>
            <a:r>
              <a:rPr/>
              <a:t> </a:t>
            </a:r>
            <a:r>
              <a:rPr/>
              <a:t>changing</a:t>
            </a:r>
            <a:r>
              <a:rPr/>
              <a:t> </a:t>
            </a:r>
            <a:r>
              <a:rPr/>
              <a:t>from</a:t>
            </a:r>
            <a:r>
              <a:rPr/>
              <a:t> </a:t>
            </a:r>
            <a:r>
              <a:rPr/>
              <a:t>one</a:t>
            </a:r>
            <a:r>
              <a:rPr/>
              <a:t> </a:t>
            </a:r>
            <a:r>
              <a:rPr/>
              <a:t>delimiter</a:t>
            </a:r>
            <a:r>
              <a:rPr/>
              <a:t> </a:t>
            </a:r>
            <a:r>
              <a:rPr/>
              <a:t>to</a:t>
            </a:r>
            <a:r>
              <a:rPr/>
              <a:t> </a:t>
            </a:r>
            <a:r>
              <a:rPr/>
              <a:t>another.</a:t>
            </a:r>
          </a:p>
          <a:p>
            <a:pPr lvl="0" marL="0" indent="0">
              <a:buNone/>
            </a:pPr>
          </a:p>
          <a:p>
            <a:pPr lvl="0" marL="0" indent="0">
              <a:buNone/>
            </a:pPr>
            <a:r>
              <a:rPr/>
              <a:t>Look</a:t>
            </a:r>
            <a:r>
              <a:rPr/>
              <a:t> </a:t>
            </a:r>
            <a:r>
              <a:rPr/>
              <a:t>for</a:t>
            </a:r>
            <a:r>
              <a:rPr/>
              <a:t> </a:t>
            </a:r>
            <a:r>
              <a:rPr/>
              <a:t>inconsistencies,</a:t>
            </a:r>
            <a:r>
              <a:rPr/>
              <a:t> </a:t>
            </a:r>
            <a:r>
              <a:rPr/>
              <a:t>such</a:t>
            </a:r>
            <a:r>
              <a:rPr/>
              <a:t> </a:t>
            </a:r>
            <a:r>
              <a:rPr/>
              <a:t>as</a:t>
            </a:r>
            <a:r>
              <a:rPr/>
              <a:t> </a:t>
            </a:r>
            <a:r>
              <a:rPr/>
              <a:t>some</a:t>
            </a:r>
            <a:r>
              <a:rPr/>
              <a:t> </a:t>
            </a:r>
            <a:r>
              <a:rPr/>
              <a:t>invalid</a:t>
            </a:r>
            <a:r>
              <a:rPr/>
              <a:t> </a:t>
            </a:r>
            <a:r>
              <a:rPr/>
              <a:t>lines</a:t>
            </a:r>
            <a:r>
              <a:rPr/>
              <a:t> </a:t>
            </a:r>
            <a:r>
              <a:rPr/>
              <a:t>at</a:t>
            </a:r>
            <a:r>
              <a:rPr/>
              <a:t> </a:t>
            </a:r>
            <a:r>
              <a:rPr/>
              <a:t>the</a:t>
            </a:r>
            <a:r>
              <a:rPr/>
              <a:t> </a:t>
            </a:r>
            <a:r>
              <a:rPr/>
              <a:t>bottom</a:t>
            </a:r>
            <a:r>
              <a:rPr/>
              <a:t> </a:t>
            </a:r>
            <a:r>
              <a:rPr/>
              <a:t>of</a:t>
            </a:r>
            <a:r>
              <a:rPr/>
              <a:t> </a:t>
            </a:r>
            <a:r>
              <a:rPr/>
              <a:t>the</a:t>
            </a:r>
            <a:r>
              <a:rPr/>
              <a:t> </a:t>
            </a:r>
            <a:r>
              <a:rPr/>
              <a:t>file</a:t>
            </a:r>
            <a:r>
              <a:rPr/>
              <a:t> </a:t>
            </a:r>
            <a:r>
              <a:rPr/>
              <a:t>or</a:t>
            </a:r>
            <a:r>
              <a:rPr/>
              <a:t> </a:t>
            </a:r>
            <a:r>
              <a:rPr/>
              <a:t>a</a:t>
            </a:r>
            <a:r>
              <a:rPr/>
              <a:t> </a:t>
            </a:r>
            <a:r>
              <a:rPr/>
              <a:t>line</a:t>
            </a:r>
            <a:r>
              <a:rPr/>
              <a:t> </a:t>
            </a:r>
            <a:r>
              <a:rPr/>
              <a:t>with</a:t>
            </a:r>
            <a:r>
              <a:rPr/>
              <a:t> </a:t>
            </a:r>
            <a:r>
              <a:rPr/>
              <a:t>one</a:t>
            </a:r>
            <a:r>
              <a:rPr/>
              <a:t> </a:t>
            </a:r>
            <a:r>
              <a:rPr/>
              <a:t>too</a:t>
            </a:r>
            <a:r>
              <a:rPr/>
              <a:t> </a:t>
            </a:r>
            <a:r>
              <a:rPr/>
              <a:t>few</a:t>
            </a:r>
            <a:r>
              <a:rPr/>
              <a:t> </a:t>
            </a:r>
            <a:r>
              <a:rPr/>
              <a:t>variables</a:t>
            </a:r>
            <a:r>
              <a:rPr/>
              <a:t> </a:t>
            </a:r>
            <a:r>
              <a:rPr/>
              <a:t>or</a:t>
            </a:r>
            <a:r>
              <a:rPr/>
              <a:t> </a:t>
            </a:r>
            <a:r>
              <a:rPr/>
              <a:t>an</a:t>
            </a:r>
            <a:r>
              <a:rPr/>
              <a:t> </a:t>
            </a:r>
            <a:r>
              <a:rPr/>
              <a:t>unmatched</a:t>
            </a:r>
            <a:r>
              <a:rPr/>
              <a:t> </a:t>
            </a:r>
            <a:r>
              <a:rPr/>
              <a:t>quote</a:t>
            </a:r>
            <a:r>
              <a:rPr/>
              <a:t> </a:t>
            </a:r>
            <a:r>
              <a:rPr/>
              <a:t>mark.</a:t>
            </a:r>
            <a:r>
              <a:rPr/>
              <a:t> </a:t>
            </a:r>
            <a:r>
              <a:rPr/>
              <a:t>Fix</a:t>
            </a:r>
            <a:r>
              <a:rPr/>
              <a:t> </a:t>
            </a:r>
            <a:r>
              <a:rPr/>
              <a:t>these</a:t>
            </a:r>
            <a:r>
              <a:rPr/>
              <a:t> </a:t>
            </a:r>
            <a:r>
              <a:rPr/>
              <a:t>and</a:t>
            </a:r>
            <a:r>
              <a:rPr/>
              <a:t> </a:t>
            </a:r>
            <a:r>
              <a:rPr/>
              <a:t>try</a:t>
            </a:r>
            <a:r>
              <a:rPr/>
              <a:t> </a:t>
            </a:r>
            <a:r>
              <a:rPr/>
              <a:t>again.</a:t>
            </a:r>
          </a:p>
          <a:p>
            <a:pPr lvl="0" marL="0" indent="0">
              <a:buNone/>
            </a:pPr>
          </a:p>
          <a:p>
            <a:pPr lvl="0" marL="0" indent="0">
              <a:buNone/>
            </a:pPr>
            <a:r>
              <a:rPr/>
              <a:t>See</a:t>
            </a:r>
            <a:r>
              <a:rPr/>
              <a:t> </a:t>
            </a:r>
            <a:r>
              <a:rPr/>
              <a:t>if</a:t>
            </a:r>
            <a:r>
              <a:rPr/>
              <a:t> </a:t>
            </a:r>
            <a:r>
              <a:rPr/>
              <a:t>you</a:t>
            </a:r>
            <a:r>
              <a:rPr/>
              <a:t> </a:t>
            </a:r>
            <a:r>
              <a:rPr/>
              <a:t>can</a:t>
            </a:r>
            <a:r>
              <a:rPr/>
              <a:t> </a:t>
            </a:r>
            <a:r>
              <a:rPr/>
              <a:t>read</a:t>
            </a:r>
            <a:r>
              <a:rPr/>
              <a:t> </a:t>
            </a:r>
            <a:r>
              <a:rPr/>
              <a:t>the</a:t>
            </a:r>
            <a:r>
              <a:rPr/>
              <a:t> </a:t>
            </a:r>
            <a:r>
              <a:rPr/>
              <a:t>file</a:t>
            </a:r>
            <a:r>
              <a:rPr/>
              <a:t> </a:t>
            </a:r>
            <a:r>
              <a:rPr/>
              <a:t>into</a:t>
            </a:r>
            <a:r>
              <a:rPr/>
              <a:t> </a:t>
            </a:r>
            <a:r>
              <a:rPr/>
              <a:t>a</a:t>
            </a:r>
            <a:r>
              <a:rPr/>
              <a:t> </a:t>
            </a:r>
            <a:r>
              <a:rPr/>
              <a:t>different</a:t>
            </a:r>
            <a:r>
              <a:rPr/>
              <a:t> </a:t>
            </a:r>
            <a:r>
              <a:rPr/>
              <a:t>program</a:t>
            </a:r>
            <a:r>
              <a:rPr/>
              <a:t> </a:t>
            </a:r>
            <a:r>
              <a:rPr/>
              <a:t>like</a:t>
            </a:r>
            <a:r>
              <a:rPr/>
              <a:t> </a:t>
            </a:r>
            <a:r>
              <a:rPr/>
              <a:t>a</a:t>
            </a:r>
            <a:r>
              <a:rPr/>
              <a:t> </a:t>
            </a:r>
            <a:r>
              <a:rPr/>
              <a:t>spreadsheet</a:t>
            </a:r>
            <a:r>
              <a:rPr/>
              <a:t> </a:t>
            </a:r>
            <a:r>
              <a:rPr/>
              <a:t>and</a:t>
            </a:r>
            <a:r>
              <a:rPr/>
              <a:t> </a:t>
            </a:r>
            <a:r>
              <a:rPr/>
              <a:t>export</a:t>
            </a:r>
            <a:r>
              <a:rPr/>
              <a:t> </a:t>
            </a:r>
            <a:r>
              <a:rPr/>
              <a:t>it</a:t>
            </a:r>
            <a:r>
              <a:rPr/>
              <a:t> </a:t>
            </a:r>
            <a:r>
              <a:rPr/>
              <a:t>in</a:t>
            </a:r>
            <a:r>
              <a:rPr/>
              <a:t> </a:t>
            </a:r>
            <a:r>
              <a:rPr/>
              <a:t>a</a:t>
            </a:r>
            <a:r>
              <a:rPr/>
              <a:t> </a:t>
            </a:r>
            <a:r>
              <a:rPr/>
              <a:t>different</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do</a:t>
            </a:r>
            <a:r>
              <a:rPr/>
              <a:t> </a:t>
            </a:r>
            <a:r>
              <a:rPr/>
              <a:t>one</a:t>
            </a:r>
            <a:r>
              <a:rPr/>
              <a:t> </a:t>
            </a:r>
            <a:r>
              <a:rPr/>
              <a:t>of</a:t>
            </a:r>
            <a:r>
              <a:rPr/>
              <a:t> </a:t>
            </a:r>
            <a:r>
              <a:rPr/>
              <a:t>those</a:t>
            </a:r>
            <a:r>
              <a:rPr/>
              <a:t> </a:t>
            </a:r>
            <a:r>
              <a:rPr/>
              <a:t>bad</a:t>
            </a:r>
            <a:r>
              <a:rPr/>
              <a:t> </a:t>
            </a:r>
            <a:r>
              <a:rPr/>
              <a:t>things</a:t>
            </a:r>
            <a:r>
              <a:rPr/>
              <a:t> </a:t>
            </a:r>
            <a:r>
              <a:rPr/>
              <a:t>that</a:t>
            </a:r>
            <a:r>
              <a:rPr/>
              <a:t> </a:t>
            </a:r>
            <a:r>
              <a:rPr/>
              <a:t>a</a:t>
            </a:r>
            <a:r>
              <a:rPr/>
              <a:t> </a:t>
            </a:r>
            <a:r>
              <a:rPr/>
              <a:t>presenter</a:t>
            </a:r>
            <a:r>
              <a:rPr/>
              <a:t> </a:t>
            </a:r>
            <a:r>
              <a:rPr/>
              <a:t>should</a:t>
            </a:r>
            <a:r>
              <a:rPr/>
              <a:t> </a:t>
            </a:r>
            <a:r>
              <a:rPr/>
              <a:t>never</a:t>
            </a:r>
            <a:r>
              <a:rPr/>
              <a:t> </a:t>
            </a:r>
            <a:r>
              <a:rPr/>
              <a:t>do.</a:t>
            </a:r>
            <a:r>
              <a:rPr/>
              <a:t> </a:t>
            </a:r>
            <a:r>
              <a:rPr/>
              <a:t>I’m</a:t>
            </a:r>
            <a:r>
              <a:rPr/>
              <a:t> </a:t>
            </a:r>
            <a:r>
              <a:rPr/>
              <a:t>going</a:t>
            </a:r>
            <a:r>
              <a:rPr/>
              <a:t> </a:t>
            </a:r>
            <a:r>
              <a:rPr/>
              <a:t>to</a:t>
            </a:r>
            <a:r>
              <a:rPr/>
              <a:t> </a:t>
            </a:r>
            <a:r>
              <a:rPr/>
              <a:t>show</a:t>
            </a:r>
            <a:r>
              <a:rPr/>
              <a:t> </a:t>
            </a:r>
            <a:r>
              <a:rPr/>
              <a:t>you</a:t>
            </a:r>
            <a:r>
              <a:rPr/>
              <a:t> </a:t>
            </a:r>
            <a:r>
              <a:rPr/>
              <a:t>a</a:t>
            </a:r>
            <a:r>
              <a:rPr/>
              <a:t> </a:t>
            </a:r>
            <a:r>
              <a:rPr/>
              <a:t>series</a:t>
            </a:r>
            <a:r>
              <a:rPr/>
              <a:t> </a:t>
            </a:r>
            <a:r>
              <a:rPr/>
              <a:t>of</a:t>
            </a:r>
            <a:r>
              <a:rPr/>
              <a:t> </a:t>
            </a:r>
            <a:r>
              <a:rPr/>
              <a:t>three</a:t>
            </a:r>
            <a:r>
              <a:rPr/>
              <a:t> </a:t>
            </a:r>
            <a:r>
              <a:rPr/>
              <a:t>slides</a:t>
            </a:r>
            <a:r>
              <a:rPr/>
              <a:t> </a:t>
            </a:r>
            <a:r>
              <a:rPr/>
              <a:t>that</a:t>
            </a:r>
            <a:r>
              <a:rPr/>
              <a:t> </a:t>
            </a:r>
            <a:r>
              <a:rPr/>
              <a:t>is</a:t>
            </a:r>
            <a:r>
              <a:rPr/>
              <a:t> </a:t>
            </a:r>
            <a:r>
              <a:rPr/>
              <a:t>intended</a:t>
            </a:r>
            <a:r>
              <a:rPr/>
              <a:t> </a:t>
            </a:r>
            <a:r>
              <a:rPr/>
              <a:t>to</a:t>
            </a:r>
            <a:r>
              <a:rPr/>
              <a:t> </a:t>
            </a:r>
            <a:r>
              <a:rPr/>
              <a:t>create</a:t>
            </a:r>
            <a:r>
              <a:rPr/>
              <a:t> </a:t>
            </a:r>
            <a:r>
              <a:rPr/>
              <a:t>a</a:t>
            </a:r>
            <a:r>
              <a:rPr/>
              <a:t> </a:t>
            </a:r>
            <a:r>
              <a:rPr/>
              <a:t>sense</a:t>
            </a:r>
            <a:r>
              <a:rPr/>
              <a:t> </a:t>
            </a:r>
            <a:r>
              <a:rPr/>
              <a:t>of</a:t>
            </a:r>
            <a:r>
              <a:rPr/>
              <a:t> </a:t>
            </a:r>
            <a:r>
              <a:rPr/>
              <a:t>confusion.</a:t>
            </a:r>
            <a:r>
              <a:rPr/>
              <a:t> </a:t>
            </a:r>
            <a:r>
              <a:rPr/>
              <a:t>I’m</a:t>
            </a:r>
            <a:r>
              <a:rPr/>
              <a:t> </a:t>
            </a:r>
            <a:r>
              <a:rPr/>
              <a:t>doing</a:t>
            </a:r>
            <a:r>
              <a:rPr/>
              <a:t> </a:t>
            </a:r>
            <a:r>
              <a:rPr/>
              <a:t>this</a:t>
            </a:r>
            <a:r>
              <a:rPr/>
              <a:t> </a:t>
            </a:r>
            <a:r>
              <a:rPr/>
              <a:t>because</a:t>
            </a:r>
            <a:r>
              <a:rPr/>
              <a:t> </a:t>
            </a:r>
            <a:r>
              <a:rPr/>
              <a:t>I</a:t>
            </a:r>
            <a:r>
              <a:rPr/>
              <a:t> </a:t>
            </a:r>
            <a:r>
              <a:rPr/>
              <a:t>want</a:t>
            </a:r>
            <a:r>
              <a:rPr/>
              <a:t> </a:t>
            </a:r>
            <a:r>
              <a:rPr/>
              <a:t>you</a:t>
            </a:r>
            <a:r>
              <a:rPr/>
              <a:t> </a:t>
            </a:r>
            <a:r>
              <a:rPr/>
              <a:t>to</a:t>
            </a:r>
            <a:r>
              <a:rPr/>
              <a:t> </a:t>
            </a:r>
            <a:r>
              <a:rPr/>
              <a:t>appreciate</a:t>
            </a:r>
            <a:r>
              <a:rPr/>
              <a:t> </a:t>
            </a:r>
            <a:r>
              <a:rPr/>
              <a:t>how</a:t>
            </a:r>
            <a:r>
              <a:rPr/>
              <a:t> </a:t>
            </a:r>
            <a:r>
              <a:rPr/>
              <a:t>bad</a:t>
            </a:r>
            <a:r>
              <a:rPr/>
              <a:t> </a:t>
            </a:r>
            <a:r>
              <a:rPr/>
              <a:t>things</a:t>
            </a:r>
            <a:r>
              <a:rPr/>
              <a:t> </a:t>
            </a:r>
            <a:r>
              <a:rPr/>
              <a:t>were</a:t>
            </a:r>
            <a:r>
              <a:rPr/>
              <a:t> </a:t>
            </a:r>
            <a:r>
              <a:rPr/>
              <a:t>before</a:t>
            </a:r>
            <a:r>
              <a:rPr/>
              <a:t> </a:t>
            </a:r>
            <a:r>
              <a:rPr/>
              <a:t>Leland</a:t>
            </a:r>
            <a:r>
              <a:rPr/>
              <a:t> </a:t>
            </a:r>
            <a:r>
              <a:rPr/>
              <a:t>Wilkinson</a:t>
            </a:r>
            <a:r>
              <a:rPr/>
              <a:t> </a:t>
            </a:r>
            <a:r>
              <a:rPr/>
              <a:t>came</a:t>
            </a:r>
            <a:r>
              <a:rPr/>
              <a:t> </a:t>
            </a:r>
            <a:r>
              <a:rPr/>
              <a:t>along.</a:t>
            </a:r>
          </a:p>
          <a:p>
            <a:pPr lvl="0" marL="0" indent="0">
              <a:buNone/>
            </a:pPr>
          </a:p>
          <a:p>
            <a:pPr lvl="0" marL="0" indent="0">
              <a:buNone/>
            </a:pPr>
            <a:r>
              <a:rPr/>
              <a:t>There’s</a:t>
            </a:r>
            <a:r>
              <a:rPr/>
              <a:t> </a:t>
            </a:r>
            <a:r>
              <a:rPr/>
              <a:t>a</a:t>
            </a:r>
            <a:r>
              <a:rPr/>
              <a:t> </a:t>
            </a:r>
            <a:r>
              <a:rPr/>
              <a:t>saying</a:t>
            </a:r>
            <a:r>
              <a:rPr/>
              <a:t> </a:t>
            </a:r>
            <a:r>
              <a:rPr/>
              <a:t>that</a:t>
            </a:r>
            <a:r>
              <a:rPr/>
              <a:t> </a:t>
            </a:r>
            <a:r>
              <a:rPr/>
              <a:t>a</a:t>
            </a:r>
            <a:r>
              <a:rPr/>
              <a:t> </a:t>
            </a:r>
            <a:r>
              <a:rPr/>
              <a:t>camel</a:t>
            </a:r>
            <a:r>
              <a:rPr/>
              <a:t> </a:t>
            </a:r>
            <a:r>
              <a:rPr/>
              <a:t>is</a:t>
            </a:r>
            <a:r>
              <a:rPr/>
              <a:t> </a:t>
            </a:r>
            <a:r>
              <a:rPr/>
              <a:t>a</a:t>
            </a:r>
            <a:r>
              <a:rPr/>
              <a:t> </a:t>
            </a:r>
            <a:r>
              <a:rPr/>
              <a:t>horse</a:t>
            </a:r>
            <a:r>
              <a:rPr/>
              <a:t> </a:t>
            </a:r>
            <a:r>
              <a:rPr/>
              <a:t>designed</a:t>
            </a:r>
            <a:r>
              <a:rPr/>
              <a:t> </a:t>
            </a:r>
            <a:r>
              <a:rPr/>
              <a:t>by</a:t>
            </a:r>
            <a:r>
              <a:rPr/>
              <a:t> </a:t>
            </a:r>
            <a:r>
              <a:rPr/>
              <a:t>a</a:t>
            </a:r>
            <a:r>
              <a:rPr/>
              <a:t> </a:t>
            </a:r>
            <a:r>
              <a:rPr/>
              <a:t>committee.</a:t>
            </a:r>
            <a:r>
              <a:rPr/>
              <a:t> </a:t>
            </a:r>
            <a:r>
              <a:rPr/>
              <a:t>Well,</a:t>
            </a:r>
            <a:r>
              <a:rPr/>
              <a:t> </a:t>
            </a:r>
            <a:r>
              <a:rPr/>
              <a:t>this</a:t>
            </a:r>
            <a:r>
              <a:rPr/>
              <a:t> </a:t>
            </a:r>
            <a:r>
              <a:rPr/>
              <a:t>slide</a:t>
            </a:r>
            <a:r>
              <a:rPr/>
              <a:t> </a:t>
            </a:r>
            <a:r>
              <a:rPr/>
              <a:t>and</a:t>
            </a:r>
            <a:r>
              <a:rPr/>
              <a:t> </a:t>
            </a:r>
            <a:r>
              <a:rPr/>
              <a:t>the</a:t>
            </a:r>
            <a:r>
              <a:rPr/>
              <a:t> </a:t>
            </a:r>
            <a:r>
              <a:rPr/>
              <a:t>next</a:t>
            </a:r>
            <a:r>
              <a:rPr/>
              <a:t> </a:t>
            </a:r>
            <a:r>
              <a:rPr/>
              <a:t>two</a:t>
            </a:r>
            <a:r>
              <a:rPr/>
              <a:t> </a:t>
            </a:r>
            <a:r>
              <a:rPr/>
              <a:t>slides</a:t>
            </a:r>
            <a:r>
              <a:rPr/>
              <a:t> </a:t>
            </a:r>
            <a:r>
              <a:rPr/>
              <a:t>represent</a:t>
            </a:r>
            <a:r>
              <a:rPr/>
              <a:t> </a:t>
            </a:r>
            <a:r>
              <a:rPr/>
              <a:t>some</a:t>
            </a:r>
            <a:r>
              <a:rPr/>
              <a:t> </a:t>
            </a:r>
            <a:r>
              <a:rPr/>
              <a:t>very</a:t>
            </a:r>
            <a:r>
              <a:rPr/>
              <a:t> </a:t>
            </a:r>
            <a:r>
              <a:rPr/>
              <a:t>ugly</a:t>
            </a:r>
            <a:r>
              <a:rPr/>
              <a:t> </a:t>
            </a:r>
            <a:r>
              <a:rPr/>
              <a:t>looking</a:t>
            </a:r>
            <a:r>
              <a:rPr/>
              <a:t> </a:t>
            </a:r>
            <a:r>
              <a:rPr/>
              <a:t>camels.</a:t>
            </a:r>
          </a:p>
          <a:p>
            <a:pPr lvl="0" marL="0" indent="0">
              <a:buNone/>
            </a:pPr>
          </a:p>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a:p>
            <a:pPr lvl="0" marL="0" indent="0">
              <a:buNone/>
            </a:pPr>
          </a:p>
          <a:p>
            <a:pPr lvl="0" marL="0" indent="0">
              <a:buNone/>
            </a:pPr>
            <a:r>
              <a:rPr/>
              <a:t>I</a:t>
            </a:r>
            <a:r>
              <a:rPr/>
              <a:t> </a:t>
            </a:r>
            <a:r>
              <a:rPr/>
              <a:t>don’t</a:t>
            </a:r>
            <a:r>
              <a:rPr/>
              <a:t> </a:t>
            </a:r>
            <a:r>
              <a:rPr/>
              <a:t>want</a:t>
            </a:r>
            <a:r>
              <a:rPr/>
              <a:t> </a:t>
            </a:r>
            <a:r>
              <a:rPr/>
              <a:t>you</a:t>
            </a:r>
            <a:r>
              <a:rPr/>
              <a:t> </a:t>
            </a:r>
            <a:r>
              <a:rPr/>
              <a:t>to</a:t>
            </a:r>
            <a:r>
              <a:rPr/>
              <a:t> </a:t>
            </a:r>
            <a:r>
              <a:rPr/>
              <a:t>study</a:t>
            </a:r>
            <a:r>
              <a:rPr/>
              <a:t> </a:t>
            </a:r>
            <a:r>
              <a:rPr/>
              <a:t>this</a:t>
            </a:r>
            <a:r>
              <a:rPr/>
              <a:t> </a:t>
            </a:r>
            <a:r>
              <a:rPr/>
              <a:t>help</a:t>
            </a:r>
            <a:r>
              <a:rPr/>
              <a:t> </a:t>
            </a:r>
            <a:r>
              <a:rPr/>
              <a:t>file</a:t>
            </a:r>
            <a:r>
              <a:rPr/>
              <a:t> </a:t>
            </a:r>
            <a:r>
              <a:rPr/>
              <a:t>closely.</a:t>
            </a:r>
            <a:r>
              <a:rPr/>
              <a:t> </a:t>
            </a:r>
            <a:r>
              <a:rPr/>
              <a:t>I</a:t>
            </a:r>
            <a:r>
              <a:rPr/>
              <a:t> </a:t>
            </a:r>
            <a:r>
              <a:rPr/>
              <a:t>just</a:t>
            </a:r>
            <a:r>
              <a:rPr/>
              <a:t> </a:t>
            </a:r>
            <a:r>
              <a:rPr/>
              <a:t>want</a:t>
            </a:r>
            <a:r>
              <a:rPr/>
              <a:t> </a:t>
            </a:r>
            <a:r>
              <a:rPr/>
              <a:t>to</a:t>
            </a:r>
            <a:r>
              <a:rPr/>
              <a:t> </a:t>
            </a:r>
            <a:r>
              <a:rPr/>
              <a:t>emphasize</a:t>
            </a:r>
            <a:r>
              <a:rPr/>
              <a:t> </a:t>
            </a:r>
            <a:r>
              <a:rPr/>
              <a:t>two</a:t>
            </a:r>
            <a:r>
              <a:rPr/>
              <a:t> </a:t>
            </a:r>
            <a:r>
              <a:rPr/>
              <a:t>points.</a:t>
            </a:r>
          </a:p>
          <a:p>
            <a:pPr lvl="0" marL="0" indent="0">
              <a:buNone/>
            </a:pPr>
          </a:p>
          <a:p>
            <a:pPr lvl="0" marL="0" indent="0">
              <a:buNone/>
            </a:pPr>
            <a:r>
              <a:rPr/>
              <a:t>First,</a:t>
            </a:r>
            <a:r>
              <a:rPr/>
              <a:t> </a:t>
            </a:r>
            <a:r>
              <a:rPr/>
              <a:t>there</a:t>
            </a:r>
            <a:r>
              <a:rPr/>
              <a:t> </a:t>
            </a:r>
            <a:r>
              <a:rPr/>
              <a:t>are</a:t>
            </a:r>
            <a:r>
              <a:rPr/>
              <a:t> </a:t>
            </a:r>
            <a:r>
              <a:rPr/>
              <a:t>a</a:t>
            </a:r>
            <a:r>
              <a:rPr/>
              <a:t> </a:t>
            </a:r>
            <a:r>
              <a:rPr/>
              <a:t>dizzying</a:t>
            </a:r>
            <a:r>
              <a:rPr/>
              <a:t> </a:t>
            </a:r>
            <a:r>
              <a:rPr/>
              <a:t>number</a:t>
            </a:r>
            <a:r>
              <a:rPr/>
              <a:t> </a:t>
            </a:r>
            <a:r>
              <a:rPr/>
              <a:t>of</a:t>
            </a:r>
            <a:r>
              <a:rPr/>
              <a:t> </a:t>
            </a:r>
            <a:r>
              <a:rPr/>
              <a:t>options,</a:t>
            </a:r>
            <a:r>
              <a:rPr/>
              <a:t> </a:t>
            </a:r>
            <a:r>
              <a:rPr/>
              <a:t>30</a:t>
            </a:r>
            <a:r>
              <a:rPr/>
              <a:t> </a:t>
            </a:r>
            <a:r>
              <a:rPr/>
              <a:t>for</a:t>
            </a:r>
            <a:r>
              <a:rPr/>
              <a:t> </a:t>
            </a:r>
            <a:r>
              <a:rPr/>
              <a:t>the</a:t>
            </a:r>
            <a:r>
              <a:rPr/>
              <a:t> </a:t>
            </a:r>
            <a:r>
              <a:rPr/>
              <a:t>barplot.</a:t>
            </a:r>
            <a:r>
              <a:rPr/>
              <a:t> </a:t>
            </a:r>
            <a:r>
              <a:rPr/>
              <a:t>Maybe</a:t>
            </a:r>
            <a:r>
              <a:rPr/>
              <a:t> </a:t>
            </a:r>
            <a:r>
              <a:rPr/>
              <a:t>this</a:t>
            </a:r>
            <a:r>
              <a:rPr/>
              <a:t> </a:t>
            </a:r>
            <a:r>
              <a:rPr/>
              <a:t>is</a:t>
            </a:r>
            <a:r>
              <a:rPr/>
              <a:t> </a:t>
            </a:r>
            <a:r>
              <a:rPr/>
              <a:t>unavoidable.</a:t>
            </a:r>
            <a:r>
              <a:rPr/>
              <a:t> </a:t>
            </a:r>
            <a:r>
              <a:rPr/>
              <a:t>But</a:t>
            </a:r>
            <a:r>
              <a:rPr/>
              <a:t> </a:t>
            </a:r>
            <a:r>
              <a:rPr/>
              <a:t>what</a:t>
            </a:r>
            <a:r>
              <a:rPr/>
              <a:t> </a:t>
            </a:r>
            <a:r>
              <a:rPr/>
              <a:t>follows</a:t>
            </a:r>
            <a:r>
              <a:rPr/>
              <a:t> </a:t>
            </a:r>
            <a:r>
              <a:rPr/>
              <a:t>when</a:t>
            </a:r>
            <a:r>
              <a:rPr/>
              <a:t> </a:t>
            </a:r>
            <a:r>
              <a:rPr/>
              <a:t>you</a:t>
            </a:r>
            <a:r>
              <a:rPr/>
              <a:t> </a:t>
            </a:r>
            <a:r>
              <a:rPr/>
              <a:t>look</a:t>
            </a:r>
            <a:r>
              <a:rPr/>
              <a:t> </a:t>
            </a:r>
            <a:r>
              <a:rPr/>
              <a:t>at</a:t>
            </a:r>
            <a:r>
              <a:rPr/>
              <a:t> </a:t>
            </a:r>
            <a:r>
              <a:rPr/>
              <a:t>the</a:t>
            </a:r>
            <a:r>
              <a:rPr/>
              <a:t> </a:t>
            </a:r>
            <a:r>
              <a:rPr/>
              <a:t>next</a:t>
            </a:r>
            <a:r>
              <a:rPr/>
              <a:t> </a:t>
            </a:r>
            <a:r>
              <a:rPr/>
              <a:t>help</a:t>
            </a:r>
            <a:r>
              <a:rPr/>
              <a:t> </a:t>
            </a:r>
            <a:r>
              <a:rPr/>
              <a:t>function</a:t>
            </a:r>
            <a:r>
              <a:rPr/>
              <a:t> </a:t>
            </a:r>
            <a:r>
              <a:rPr/>
              <a:t>is</a:t>
            </a:r>
            <a:r>
              <a:rPr/>
              <a:t> </a:t>
            </a:r>
            <a:r>
              <a:rPr/>
              <a:t>the</a:t>
            </a:r>
            <a:r>
              <a:rPr/>
              <a:t> </a:t>
            </a:r>
            <a:r>
              <a:rPr/>
              <a:t>real</a:t>
            </a:r>
            <a:r>
              <a:rPr/>
              <a:t> </a:t>
            </a:r>
            <a:r>
              <a:rPr/>
              <a:t>problem.</a:t>
            </a:r>
          </a:p>
          <a:p>
            <a:pPr lvl="0" marL="0" indent="0">
              <a:buNone/>
            </a:pPr>
          </a:p>
          <a:p>
            <a:pPr lvl="0" marL="0" indent="0">
              <a:buNone/>
            </a:pPr>
            <a:r>
              <a:rPr/>
              <a:t>When</a:t>
            </a:r>
            <a:r>
              <a:rPr/>
              <a:t> </a:t>
            </a:r>
            <a:r>
              <a:rPr/>
              <a:t>you</a:t>
            </a:r>
            <a:r>
              <a:rPr/>
              <a:t> </a:t>
            </a:r>
            <a:r>
              <a:rPr/>
              <a:t>switch</a:t>
            </a:r>
            <a:r>
              <a:rPr/>
              <a:t> </a:t>
            </a:r>
            <a:r>
              <a:rPr/>
              <a:t>from</a:t>
            </a:r>
            <a:r>
              <a:rPr/>
              <a:t> </a:t>
            </a:r>
            <a:r>
              <a:rPr/>
              <a:t>one</a:t>
            </a:r>
            <a:r>
              <a:rPr/>
              <a:t> </a:t>
            </a:r>
            <a:r>
              <a:rPr/>
              <a:t>function</a:t>
            </a:r>
            <a:r>
              <a:rPr/>
              <a:t> </a:t>
            </a:r>
            <a:r>
              <a:rPr/>
              <a:t>to</a:t>
            </a:r>
            <a:r>
              <a:rPr/>
              <a:t> </a:t>
            </a:r>
            <a:r>
              <a:rPr/>
              <a:t>another,</a:t>
            </a:r>
            <a:r>
              <a:rPr/>
              <a:t> </a:t>
            </a:r>
            <a:r>
              <a:rPr/>
              <a:t>from</a:t>
            </a:r>
            <a:r>
              <a:rPr/>
              <a:t> </a:t>
            </a:r>
            <a:r>
              <a:rPr/>
              <a:t>one</a:t>
            </a:r>
            <a:r>
              <a:rPr/>
              <a:t> </a:t>
            </a:r>
            <a:r>
              <a:rPr/>
              <a:t>visualization</a:t>
            </a:r>
            <a:r>
              <a:rPr/>
              <a:t> </a:t>
            </a:r>
            <a:r>
              <a:rPr/>
              <a:t>method</a:t>
            </a:r>
            <a:r>
              <a:rPr/>
              <a:t> </a:t>
            </a:r>
            <a:r>
              <a:rPr/>
              <a:t>to</a:t>
            </a:r>
            <a:r>
              <a:rPr/>
              <a:t> </a:t>
            </a:r>
            <a:r>
              <a:rPr/>
              <a:t>another,</a:t>
            </a:r>
            <a:r>
              <a:rPr/>
              <a:t> </a:t>
            </a:r>
            <a:r>
              <a:rPr/>
              <a:t>the</a:t>
            </a:r>
            <a:r>
              <a:rPr/>
              <a:t> </a:t>
            </a:r>
            <a:r>
              <a:rPr/>
              <a:t>options</a:t>
            </a:r>
            <a:r>
              <a:rPr/>
              <a:t> </a:t>
            </a:r>
            <a:r>
              <a:rPr/>
              <a:t>change.</a:t>
            </a:r>
            <a:r>
              <a:rPr/>
              <a:t> </a:t>
            </a:r>
            <a:r>
              <a:rPr/>
              <a:t>This</a:t>
            </a:r>
            <a:r>
              <a:rPr/>
              <a:t> </a:t>
            </a:r>
            <a:r>
              <a:rPr/>
              <a:t>is</a:t>
            </a:r>
            <a:r>
              <a:rPr/>
              <a:t> </a:t>
            </a:r>
            <a:r>
              <a:rPr/>
              <a:t>bad</a:t>
            </a:r>
            <a:r>
              <a:rPr/>
              <a:t> </a:t>
            </a:r>
            <a:r>
              <a:rPr/>
              <a:t>because</a:t>
            </a:r>
            <a:r>
              <a:rPr/>
              <a:t> </a:t>
            </a:r>
            <a:r>
              <a:rPr/>
              <a:t>it</a:t>
            </a:r>
            <a:r>
              <a:rPr/>
              <a:t> </a:t>
            </a:r>
            <a:r>
              <a:rPr/>
              <a:t>makes</a:t>
            </a:r>
            <a:r>
              <a:rPr/>
              <a:t> </a:t>
            </a:r>
            <a:r>
              <a:rPr/>
              <a:t>it</a:t>
            </a:r>
            <a:r>
              <a:rPr/>
              <a:t> </a:t>
            </a:r>
            <a:r>
              <a:rPr/>
              <a:t>harder</a:t>
            </a:r>
            <a:r>
              <a:rPr/>
              <a:t> </a:t>
            </a:r>
            <a:r>
              <a:rPr/>
              <a:t>for</a:t>
            </a:r>
            <a:r>
              <a:rPr/>
              <a:t> </a:t>
            </a:r>
            <a:r>
              <a:rPr/>
              <a:t>you</a:t>
            </a:r>
            <a:r>
              <a:rPr/>
              <a:t> </a:t>
            </a:r>
            <a:r>
              <a:rPr/>
              <a:t>to</a:t>
            </a:r>
            <a:r>
              <a:rPr/>
              <a:t> </a:t>
            </a:r>
            <a:r>
              <a:rPr/>
              <a:t>learn</a:t>
            </a:r>
            <a:r>
              <a:rPr/>
              <a:t> </a:t>
            </a:r>
            <a:r>
              <a:rPr/>
              <a:t>new</a:t>
            </a:r>
            <a:r>
              <a:rPr/>
              <a:t> </a:t>
            </a:r>
            <a:r>
              <a:rPr/>
              <a:t>graphical</a:t>
            </a:r>
            <a:r>
              <a:rPr/>
              <a:t> </a:t>
            </a:r>
            <a:r>
              <a:rPr/>
              <a:t>display</a:t>
            </a:r>
            <a:r>
              <a:rPr/>
              <a:t> </a:t>
            </a:r>
            <a:r>
              <a:rPr/>
              <a:t>methods.</a:t>
            </a:r>
            <a:r>
              <a:rPr/>
              <a:t> </a:t>
            </a:r>
            <a:r>
              <a:rPr/>
              <a:t>Even</a:t>
            </a:r>
            <a:r>
              <a:rPr/>
              <a:t> </a:t>
            </a:r>
            <a:r>
              <a:rPr/>
              <a:t>after</a:t>
            </a:r>
            <a:r>
              <a:rPr/>
              <a:t> </a:t>
            </a:r>
            <a:r>
              <a:rPr/>
              <a:t>you</a:t>
            </a:r>
            <a:r>
              <a:rPr/>
              <a:t> </a:t>
            </a:r>
            <a:r>
              <a:rPr/>
              <a:t>learn</a:t>
            </a:r>
            <a:r>
              <a:rPr/>
              <a:t> </a:t>
            </a:r>
            <a:r>
              <a:rPr/>
              <a:t>them,</a:t>
            </a:r>
            <a:r>
              <a:rPr/>
              <a:t> </a:t>
            </a:r>
            <a:r>
              <a:rPr/>
              <a:t>you</a:t>
            </a:r>
            <a:r>
              <a:rPr/>
              <a:t> </a:t>
            </a:r>
            <a:r>
              <a:rPr/>
              <a:t>will</a:t>
            </a:r>
            <a:r>
              <a:rPr/>
              <a:t> </a:t>
            </a:r>
            <a:r>
              <a:rPr/>
              <a:t>have</a:t>
            </a:r>
            <a:r>
              <a:rPr/>
              <a:t> </a:t>
            </a:r>
            <a:r>
              <a:rPr/>
              <a:t>a</a:t>
            </a:r>
            <a:r>
              <a:rPr/>
              <a:t> </a:t>
            </a:r>
            <a:r>
              <a:rPr/>
              <a:t>difficult</a:t>
            </a:r>
            <a:r>
              <a:rPr/>
              <a:t> </a:t>
            </a:r>
            <a:r>
              <a:rPr/>
              <a:t>time</a:t>
            </a:r>
            <a:r>
              <a:rPr/>
              <a:t> </a:t>
            </a:r>
            <a:r>
              <a:rPr/>
              <a:t>remembering</a:t>
            </a:r>
            <a:r>
              <a:rPr/>
              <a:t> </a:t>
            </a:r>
            <a:r>
              <a:rPr/>
              <a:t>which</a:t>
            </a:r>
            <a:r>
              <a:rPr/>
              <a:t> </a:t>
            </a:r>
            <a:r>
              <a:rPr/>
              <a:t>options</a:t>
            </a:r>
            <a:r>
              <a:rPr/>
              <a:t> </a:t>
            </a:r>
            <a:r>
              <a:rPr/>
              <a:t>and</a:t>
            </a:r>
            <a:r>
              <a:rPr/>
              <a:t> </a:t>
            </a:r>
            <a:r>
              <a:rPr/>
              <a:t>which</a:t>
            </a:r>
            <a:r>
              <a:rPr/>
              <a:t> </a:t>
            </a:r>
            <a:r>
              <a:rPr/>
              <a:t>defaults</a:t>
            </a:r>
            <a:r>
              <a:rPr/>
              <a:t> </a:t>
            </a:r>
            <a:r>
              <a:rPr/>
              <a:t>go</a:t>
            </a:r>
            <a:r>
              <a:rPr/>
              <a:t> </a:t>
            </a:r>
            <a:r>
              <a:rPr/>
              <a:t>with</a:t>
            </a:r>
            <a:r>
              <a:rPr/>
              <a:t> </a:t>
            </a:r>
            <a:r>
              <a:rPr/>
              <a:t>which</a:t>
            </a:r>
            <a:r>
              <a:rPr/>
              <a:t> </a:t>
            </a:r>
            <a:r>
              <a:rPr/>
              <a:t>graphical</a:t>
            </a:r>
            <a:r>
              <a:rPr/>
              <a:t> </a:t>
            </a:r>
            <a:r>
              <a:rPr/>
              <a:t>displays.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r>
              <a:rPr/>
              <a:t> </a:t>
            </a:r>
            <a:r>
              <a:rPr/>
              <a:t>The</a:t>
            </a:r>
            <a:r>
              <a:rPr/>
              <a:t> </a:t>
            </a:r>
            <a:r>
              <a:rPr/>
              <a:t>default</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barplot</a:t>
            </a:r>
            <a:r>
              <a:rPr/>
              <a:t> </a:t>
            </a:r>
            <a:r>
              <a:rPr/>
              <a:t>differ</a:t>
            </a:r>
            <a:r>
              <a:rPr/>
              <a:t> </a:t>
            </a:r>
            <a:r>
              <a:rPr/>
              <a:t>from</a:t>
            </a:r>
            <a:r>
              <a:rPr/>
              <a:t> </a:t>
            </a:r>
            <a:r>
              <a:rPr/>
              <a:t>the</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histogram.</a:t>
            </a:r>
            <a:r>
              <a:rPr/>
              <a:t> </a:t>
            </a:r>
            <a:r>
              <a:rPr/>
              <a:t>This</a:t>
            </a:r>
            <a:r>
              <a:rPr/>
              <a:t> </a:t>
            </a:r>
            <a:r>
              <a:rPr/>
              <a:t>makes</a:t>
            </a:r>
            <a:r>
              <a:rPr/>
              <a:t> </a:t>
            </a:r>
            <a:r>
              <a:rPr/>
              <a:t>no</a:t>
            </a:r>
            <a:r>
              <a:rPr/>
              <a:t> </a:t>
            </a:r>
            <a:r>
              <a:rPr/>
              <a:t>sense.</a:t>
            </a:r>
            <a:r>
              <a:rPr/>
              <a:t> </a:t>
            </a:r>
            <a:r>
              <a:rPr/>
              <a:t>A</a:t>
            </a:r>
            <a:r>
              <a:rPr/>
              <a:t> </a:t>
            </a:r>
            <a:r>
              <a:rPr/>
              <a:t>histogram</a:t>
            </a:r>
            <a:r>
              <a:rPr/>
              <a:t> </a:t>
            </a:r>
            <a:r>
              <a:rPr/>
              <a:t>is</a:t>
            </a:r>
            <a:r>
              <a:rPr/>
              <a:t> </a:t>
            </a:r>
            <a:r>
              <a:rPr/>
              <a:t>different</a:t>
            </a:r>
            <a:r>
              <a:rPr/>
              <a:t> </a:t>
            </a:r>
            <a:r>
              <a:rPr/>
              <a:t>than</a:t>
            </a:r>
            <a:r>
              <a:rPr/>
              <a:t> </a:t>
            </a:r>
            <a:r>
              <a:rPr/>
              <a:t>a</a:t>
            </a:r>
            <a:r>
              <a:rPr/>
              <a:t> </a:t>
            </a:r>
            <a:r>
              <a:rPr/>
              <a:t>bar</a:t>
            </a:r>
            <a:r>
              <a:rPr/>
              <a:t> </a:t>
            </a:r>
            <a:r>
              <a:rPr/>
              <a:t>chart,</a:t>
            </a:r>
            <a:r>
              <a:rPr/>
              <a:t> </a:t>
            </a:r>
            <a:r>
              <a:rPr/>
              <a:t>but</a:t>
            </a:r>
            <a:r>
              <a:rPr/>
              <a:t> </a:t>
            </a:r>
            <a:r>
              <a:rPr/>
              <a:t>not</a:t>
            </a:r>
            <a:r>
              <a:rPr/>
              <a:t> </a:t>
            </a:r>
            <a:r>
              <a:rPr/>
              <a:t>that</a:t>
            </a:r>
            <a:r>
              <a:rPr/>
              <a:t> </a:t>
            </a:r>
            <a:r>
              <a:rPr/>
              <a:t>much</a:t>
            </a:r>
            <a:r>
              <a:rPr/>
              <a:t> </a:t>
            </a:r>
            <a:r>
              <a:rPr/>
              <a:t>different.</a:t>
            </a:r>
          </a:p>
          <a:p>
            <a:pPr lvl="0" marL="0" indent="0">
              <a:buNone/>
            </a:pPr>
          </a:p>
          <a:p>
            <a:pPr lvl="0" marL="0" indent="0">
              <a:buNone/>
            </a:pPr>
            <a:r>
              <a:rPr/>
              <a:t>The</a:t>
            </a:r>
            <a:r>
              <a:rPr/>
              <a:t> </a:t>
            </a:r>
            <a:r>
              <a:rPr/>
              <a:t>way</a:t>
            </a:r>
            <a:r>
              <a:rPr/>
              <a:t> </a:t>
            </a:r>
            <a:r>
              <a:rPr/>
              <a:t>that</a:t>
            </a:r>
            <a:r>
              <a:rPr/>
              <a:t> </a:t>
            </a:r>
            <a:r>
              <a:rPr/>
              <a:t>you</a:t>
            </a:r>
            <a:r>
              <a:rPr/>
              <a:t> </a:t>
            </a:r>
            <a:r>
              <a:rPr/>
              <a:t>determine</a:t>
            </a:r>
            <a:r>
              <a:rPr/>
              <a:t> </a:t>
            </a:r>
            <a:r>
              <a:rPr/>
              <a:t>the</a:t>
            </a:r>
            <a:r>
              <a:rPr/>
              <a:t> </a:t>
            </a:r>
            <a:r>
              <a:rPr/>
              <a:t>limits</a:t>
            </a:r>
            <a:r>
              <a:rPr/>
              <a:t> </a:t>
            </a:r>
            <a:r>
              <a:rPr/>
              <a:t>for</a:t>
            </a:r>
            <a:r>
              <a:rPr/>
              <a:t> </a:t>
            </a:r>
            <a:r>
              <a:rPr/>
              <a:t>the</a:t>
            </a:r>
            <a:r>
              <a:rPr/>
              <a:t> </a:t>
            </a:r>
            <a:r>
              <a:rPr/>
              <a:t>x-axis</a:t>
            </a:r>
            <a:r>
              <a:rPr/>
              <a:t> </a:t>
            </a:r>
            <a:r>
              <a:rPr/>
              <a:t>and</a:t>
            </a:r>
            <a:r>
              <a:rPr/>
              <a:t> </a:t>
            </a:r>
            <a:r>
              <a:rPr/>
              <a:t>the</a:t>
            </a:r>
            <a:r>
              <a:rPr/>
              <a:t> </a:t>
            </a:r>
            <a:r>
              <a:rPr/>
              <a:t>y-axis</a:t>
            </a:r>
            <a:r>
              <a:rPr/>
              <a:t> </a:t>
            </a:r>
            <a:r>
              <a:rPr/>
              <a:t>differ.</a:t>
            </a:r>
            <a:r>
              <a:rPr/>
              <a:t> </a:t>
            </a:r>
            <a:r>
              <a:rPr/>
              <a:t>Again,</a:t>
            </a:r>
            <a:r>
              <a:rPr/>
              <a:t> </a:t>
            </a:r>
            <a:r>
              <a:rPr/>
              <a:t>how</a:t>
            </a:r>
            <a:r>
              <a:rPr/>
              <a:t> </a:t>
            </a:r>
            <a:r>
              <a:rPr/>
              <a:t>is</a:t>
            </a:r>
            <a:r>
              <a:rPr/>
              <a:t> </a:t>
            </a:r>
            <a:r>
              <a:rPr/>
              <a:t>a</a:t>
            </a:r>
            <a:r>
              <a:rPr/>
              <a:t> </a:t>
            </a:r>
            <a:r>
              <a:rPr/>
              <a:t>histogram</a:t>
            </a:r>
            <a:r>
              <a:rPr/>
              <a:t> </a:t>
            </a:r>
            <a:r>
              <a:rPr/>
              <a:t>so</a:t>
            </a:r>
            <a:r>
              <a:rPr/>
              <a:t> </a:t>
            </a:r>
            <a:r>
              <a:rPr/>
              <a:t>much</a:t>
            </a:r>
            <a:r>
              <a:rPr/>
              <a:t> </a:t>
            </a:r>
            <a:r>
              <a:rPr/>
              <a:t>different</a:t>
            </a:r>
            <a:r>
              <a:rPr/>
              <a:t> </a:t>
            </a:r>
            <a:r>
              <a:rPr/>
              <a:t>from</a:t>
            </a:r>
            <a:r>
              <a:rPr/>
              <a:t> </a:t>
            </a:r>
            <a:r>
              <a:rPr/>
              <a:t>a</a:t>
            </a:r>
            <a:r>
              <a:rPr/>
              <a:t> </a:t>
            </a:r>
            <a:r>
              <a:rPr/>
              <a:t>barplot</a:t>
            </a:r>
            <a:r>
              <a:rPr/>
              <a:t> </a:t>
            </a:r>
            <a:r>
              <a:rPr/>
              <a:t>that</a:t>
            </a:r>
            <a:r>
              <a:rPr/>
              <a:t> </a:t>
            </a:r>
            <a:r>
              <a:rPr/>
              <a:t>you</a:t>
            </a:r>
            <a:r>
              <a:rPr/>
              <a:t> </a:t>
            </a:r>
            <a:r>
              <a:rPr/>
              <a:t>need</a:t>
            </a:r>
            <a:r>
              <a:rPr/>
              <a:t> </a:t>
            </a:r>
            <a:r>
              <a:rPr/>
              <a:t>different</a:t>
            </a:r>
            <a:r>
              <a:rPr/>
              <a:t> </a:t>
            </a:r>
            <a:r>
              <a:rPr/>
              <a:t>methods</a:t>
            </a:r>
            <a:r>
              <a:rPr/>
              <a:t> </a:t>
            </a:r>
            <a:r>
              <a:rPr/>
              <a:t>for</a:t>
            </a:r>
            <a:r>
              <a:rPr/>
              <a:t> </a:t>
            </a:r>
            <a:r>
              <a:rPr/>
              <a:t>deciding</a:t>
            </a:r>
            <a:r>
              <a:rPr/>
              <a:t> </a:t>
            </a:r>
            <a:r>
              <a:rPr/>
              <a:t>something</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that</a:t>
            </a:r>
            <a:r>
              <a:rPr/>
              <a:t> </a:t>
            </a:r>
            <a:r>
              <a:rPr/>
              <a:t>isn’t</a:t>
            </a:r>
            <a:r>
              <a:rPr/>
              <a:t> </a:t>
            </a:r>
            <a:r>
              <a:rPr/>
              <a:t>confusing</a:t>
            </a:r>
            <a:r>
              <a:rPr/>
              <a:t> </a:t>
            </a:r>
            <a:r>
              <a:rPr/>
              <a:t>enough,</a:t>
            </a:r>
            <a:r>
              <a:rPr/>
              <a:t> </a:t>
            </a:r>
            <a:r>
              <a:rPr/>
              <a:t>look</a:t>
            </a:r>
            <a:r>
              <a:rPr/>
              <a:t> </a:t>
            </a:r>
            <a:r>
              <a:rPr/>
              <a:t>at</a:t>
            </a:r>
            <a:r>
              <a:rPr/>
              <a:t> </a:t>
            </a:r>
            <a:r>
              <a:rPr/>
              <a:t>the</a:t>
            </a:r>
            <a:r>
              <a:rPr/>
              <a:t> </a:t>
            </a:r>
            <a:r>
              <a:rPr/>
              <a:t>help</a:t>
            </a:r>
            <a:r>
              <a:rPr/>
              <a:t> </a:t>
            </a:r>
            <a:r>
              <a:rPr/>
              <a:t>file</a:t>
            </a:r>
            <a:r>
              <a:rPr/>
              <a:t> </a:t>
            </a:r>
            <a:r>
              <a:rPr/>
              <a:t>for</a:t>
            </a:r>
            <a:r>
              <a:rPr/>
              <a:t> </a:t>
            </a:r>
            <a:r>
              <a:rPr/>
              <a:t>the</a:t>
            </a:r>
            <a:r>
              <a:rPr/>
              <a:t> </a:t>
            </a:r>
            <a:r>
              <a:rPr/>
              <a:t>boxplot.</a:t>
            </a:r>
          </a:p>
          <a:p>
            <a:pPr lvl="0" marL="0" indent="0">
              <a:buNone/>
            </a:pPr>
          </a:p>
          <a:p>
            <a:pPr lvl="0" marL="0" indent="0">
              <a:buNone/>
            </a:pPr>
            <a:r>
              <a:rPr/>
              <a:t>It’s</a:t>
            </a:r>
            <a:r>
              <a:rPr/>
              <a:t> </a:t>
            </a:r>
            <a:r>
              <a:rPr/>
              <a:t>pure</a:t>
            </a:r>
            <a:r>
              <a:rPr/>
              <a:t> </a:t>
            </a:r>
            <a:r>
              <a:rPr/>
              <a:t>chaos.</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continues</a:t>
            </a:r>
            <a:r>
              <a:rPr/>
              <a:t> </a:t>
            </a:r>
            <a:r>
              <a:rPr/>
              <a:t>when</a:t>
            </a:r>
            <a:r>
              <a:rPr/>
              <a:t> </a:t>
            </a:r>
            <a:r>
              <a:rPr/>
              <a:t>you</a:t>
            </a:r>
            <a:r>
              <a:rPr/>
              <a:t> </a:t>
            </a:r>
            <a:r>
              <a:rPr/>
              <a:t>look</a:t>
            </a:r>
            <a:r>
              <a:rPr/>
              <a:t> </a:t>
            </a:r>
            <a:r>
              <a:rPr/>
              <a:t>at</a:t>
            </a:r>
            <a:r>
              <a:rPr/>
              <a:t> </a:t>
            </a:r>
            <a:r>
              <a:rPr/>
              <a:t>help</a:t>
            </a:r>
            <a:r>
              <a:rPr/>
              <a:t> </a:t>
            </a:r>
            <a:r>
              <a:rPr/>
              <a:t>for</a:t>
            </a:r>
            <a:r>
              <a:rPr/>
              <a:t> </a:t>
            </a:r>
            <a:r>
              <a:rPr/>
              <a:t>the</a:t>
            </a:r>
            <a:r>
              <a:rPr/>
              <a:t> </a:t>
            </a:r>
            <a:r>
              <a:rPr/>
              <a:t>pie</a:t>
            </a:r>
            <a:r>
              <a:rPr/>
              <a:t> </a:t>
            </a:r>
            <a:r>
              <a:rPr/>
              <a:t>function</a:t>
            </a:r>
            <a:r>
              <a:rPr/>
              <a:t> </a:t>
            </a:r>
            <a:r>
              <a:rPr/>
              <a:t>for</a:t>
            </a:r>
            <a:r>
              <a:rPr/>
              <a:t> </a:t>
            </a:r>
            <a:r>
              <a:rPr/>
              <a:t>pie</a:t>
            </a:r>
            <a:r>
              <a:rPr/>
              <a:t> </a:t>
            </a:r>
            <a:r>
              <a:rPr/>
              <a:t>charts,</a:t>
            </a:r>
            <a:r>
              <a:rPr/>
              <a:t> </a:t>
            </a:r>
            <a:r>
              <a:rPr/>
              <a:t>the</a:t>
            </a:r>
            <a:r>
              <a:rPr/>
              <a:t> </a:t>
            </a:r>
            <a:r>
              <a:rPr/>
              <a:t>contour</a:t>
            </a:r>
            <a:r>
              <a:rPr/>
              <a:t> </a:t>
            </a:r>
            <a:r>
              <a:rPr/>
              <a:t>function</a:t>
            </a:r>
            <a:r>
              <a:rPr/>
              <a:t> </a:t>
            </a:r>
            <a:r>
              <a:rPr/>
              <a:t>for</a:t>
            </a:r>
            <a:r>
              <a:rPr/>
              <a:t> </a:t>
            </a:r>
            <a:r>
              <a:rPr/>
              <a:t>contour</a:t>
            </a:r>
            <a:r>
              <a:rPr/>
              <a:t> </a:t>
            </a:r>
            <a:r>
              <a:rPr/>
              <a:t>plots,</a:t>
            </a:r>
            <a:r>
              <a:rPr/>
              <a:t> </a:t>
            </a:r>
            <a:r>
              <a:rPr/>
              <a:t>the</a:t>
            </a:r>
            <a:r>
              <a:rPr/>
              <a:t> </a:t>
            </a:r>
            <a:r>
              <a:rPr/>
              <a:t>persp3d</a:t>
            </a:r>
            <a:r>
              <a:rPr/>
              <a:t> </a:t>
            </a:r>
            <a:r>
              <a:rPr/>
              <a:t>function</a:t>
            </a:r>
            <a:r>
              <a:rPr/>
              <a:t> </a:t>
            </a:r>
            <a:r>
              <a:rPr/>
              <a:t>for</a:t>
            </a:r>
            <a:r>
              <a:rPr/>
              <a:t> </a:t>
            </a:r>
            <a:r>
              <a:rPr/>
              <a:t>three</a:t>
            </a:r>
            <a:r>
              <a:rPr/>
              <a:t> </a:t>
            </a:r>
            <a:r>
              <a:rPr/>
              <a:t>dimensional</a:t>
            </a:r>
            <a:r>
              <a:rPr/>
              <a:t> </a:t>
            </a:r>
            <a:r>
              <a:rPr/>
              <a:t>surfaces,</a:t>
            </a:r>
            <a:r>
              <a:rPr/>
              <a:t> </a:t>
            </a:r>
            <a:r>
              <a:rPr/>
              <a:t>the</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presented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and</a:t>
            </a:r>
            <a:r>
              <a:rPr/>
              <a:t> </a:t>
            </a:r>
            <a:r>
              <a:rPr/>
              <a:t>color.</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a:t>
            </a:r>
            <a:r>
              <a:rPr/>
              <a:t> </a:t>
            </a:r>
            <a:r>
              <a:rPr/>
              <a:t>in</a:t>
            </a:r>
            <a:r>
              <a:rPr/>
              <a:t> </a:t>
            </a:r>
            <a:r>
              <a:rPr/>
              <a:t>Python</a:t>
            </a:r>
            <a:r>
              <a:rPr/>
              <a:t> </a:t>
            </a:r>
            <a:r>
              <a:rPr/>
              <a:t>using</a:t>
            </a:r>
            <a:r>
              <a:rPr/>
              <a:t> </a:t>
            </a:r>
            <a:r>
              <a:rPr/>
              <a:t>a</a:t>
            </a:r>
            <a:r>
              <a:rPr/>
              <a:t> </a:t>
            </a:r>
            <a:r>
              <a:rPr/>
              <a:t>range</a:t>
            </a:r>
            <a:r>
              <a:rPr/>
              <a:t> </a:t>
            </a:r>
            <a:r>
              <a:rPr/>
              <a:t>of</a:t>
            </a:r>
            <a:r>
              <a:rPr/>
              <a:t> </a:t>
            </a:r>
            <a:r>
              <a:rPr/>
              <a:t>mark</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geometry/marks</a:t>
            </a:r>
            <a:r>
              <a:rPr/>
              <a:t> </a:t>
            </a:r>
            <a:r>
              <a:rPr/>
              <a:t>in</a:t>
            </a:r>
            <a:r>
              <a:rPr/>
              <a:t> </a:t>
            </a:r>
            <a:r>
              <a:rPr/>
              <a:t>R</a:t>
            </a:r>
            <a:r>
              <a:rPr/>
              <a:t> </a:t>
            </a:r>
            <a:r>
              <a:rPr/>
              <a:t>using</a:t>
            </a:r>
            <a:r>
              <a:rPr/>
              <a:t> </a:t>
            </a:r>
            <a:r>
              <a:rPr/>
              <a:t>a</a:t>
            </a:r>
            <a:r>
              <a:rPr/>
              <a:t> </a:t>
            </a:r>
            <a:r>
              <a:rPr/>
              <a:t>range</a:t>
            </a:r>
            <a:r>
              <a:rPr/>
              <a:t> </a:t>
            </a:r>
            <a:r>
              <a:rPr/>
              <a:t>of</a:t>
            </a:r>
            <a:r>
              <a:rPr/>
              <a:t> </a:t>
            </a:r>
            <a:r>
              <a:rPr/>
              <a:t>geom</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does</a:t>
            </a:r>
            <a:r>
              <a:rPr/>
              <a:t> </a:t>
            </a:r>
            <a:r>
              <a:rPr/>
              <a:t>not</a:t>
            </a:r>
            <a:r>
              <a:rPr/>
              <a:t> </a:t>
            </a:r>
            <a:r>
              <a:rPr/>
              <a:t>have</a:t>
            </a:r>
            <a:r>
              <a:rPr/>
              <a:t> </a:t>
            </a:r>
            <a:r>
              <a:rPr/>
              <a:t>a</a:t>
            </a:r>
            <a:r>
              <a:rPr/>
              <a:t> </a:t>
            </a:r>
            <a:r>
              <a:rPr/>
              <a:t>formal</a:t>
            </a:r>
            <a:r>
              <a:rPr/>
              <a:t> </a:t>
            </a:r>
            <a:r>
              <a:rPr/>
              <a:t>declartion</a:t>
            </a:r>
            <a:r>
              <a:rPr/>
              <a:t> </a:t>
            </a:r>
            <a:r>
              <a:rPr/>
              <a:t>of</a:t>
            </a:r>
            <a:r>
              <a:rPr/>
              <a:t> </a:t>
            </a:r>
            <a:r>
              <a:rPr/>
              <a:t>the</a:t>
            </a:r>
            <a:r>
              <a:rPr/>
              <a:t> </a:t>
            </a:r>
            <a:r>
              <a:rPr/>
              <a:t>type</a:t>
            </a:r>
            <a:r>
              <a:rPr/>
              <a:t> </a:t>
            </a:r>
            <a:r>
              <a:rPr/>
              <a:t>of</a:t>
            </a:r>
            <a:r>
              <a:rPr/>
              <a:t> </a:t>
            </a:r>
            <a:r>
              <a:rPr/>
              <a:t>geometry/mark.</a:t>
            </a:r>
            <a:r>
              <a:rPr/>
              <a:t> </a:t>
            </a:r>
            <a:r>
              <a:rPr/>
              <a:t>Instead,</a:t>
            </a:r>
            <a:r>
              <a:rPr/>
              <a:t> </a:t>
            </a:r>
            <a:r>
              <a:rPr/>
              <a:t>it</a:t>
            </a:r>
            <a:r>
              <a:rPr/>
              <a:t> </a:t>
            </a:r>
            <a:r>
              <a:rPr/>
              <a:t>chooses</a:t>
            </a:r>
            <a:r>
              <a:rPr/>
              <a:t> </a:t>
            </a:r>
            <a:r>
              <a:rPr/>
              <a:t>the</a:t>
            </a:r>
            <a:r>
              <a:rPr/>
              <a:t> </a:t>
            </a:r>
            <a:r>
              <a:rPr/>
              <a:t>geometry/mark</a:t>
            </a:r>
            <a:r>
              <a:rPr/>
              <a:t> </a:t>
            </a:r>
            <a:r>
              <a:rPr/>
              <a:t>using</a:t>
            </a:r>
            <a:r>
              <a:rPr/>
              <a:t> </a:t>
            </a:r>
            <a:r>
              <a:rPr/>
              <a:t>an</a:t>
            </a:r>
            <a:r>
              <a:rPr/>
              <a:t> </a:t>
            </a:r>
            <a:r>
              <a:rPr/>
              <a:t>educated</a:t>
            </a:r>
            <a:r>
              <a:rPr/>
              <a:t> </a:t>
            </a:r>
            <a:r>
              <a:rPr/>
              <a:t>guess</a:t>
            </a:r>
            <a:r>
              <a:rPr/>
              <a:t> </a:t>
            </a:r>
            <a:r>
              <a:rPr/>
              <a:t>from</a:t>
            </a:r>
            <a:r>
              <a:rPr/>
              <a:t> </a:t>
            </a:r>
            <a:r>
              <a:rPr/>
              <a:t>what</a:t>
            </a:r>
            <a:r>
              <a:rPr/>
              <a:t> </a:t>
            </a:r>
            <a:r>
              <a:rPr/>
              <a:t>the</a:t>
            </a:r>
            <a:r>
              <a:rPr/>
              <a:t> </a:t>
            </a:r>
            <a:r>
              <a:rPr/>
              <a:t>variables</a:t>
            </a:r>
            <a:r>
              <a:rPr/>
              <a:t> </a:t>
            </a:r>
            <a:r>
              <a:rPr/>
              <a:t>look</a:t>
            </a:r>
            <a:r>
              <a:rPr/>
              <a:t> </a:t>
            </a:r>
            <a:r>
              <a:rPr/>
              <a:t>like.</a:t>
            </a:r>
            <a:r>
              <a:rPr/>
              <a:t> </a:t>
            </a:r>
            <a:r>
              <a:rPr/>
              <a:t>It</a:t>
            </a:r>
            <a:r>
              <a:rPr/>
              <a:t> </a:t>
            </a:r>
            <a:r>
              <a:rPr/>
              <a:t>will</a:t>
            </a:r>
            <a:r>
              <a:rPr/>
              <a:t> </a:t>
            </a:r>
            <a:r>
              <a:rPr/>
              <a:t>use</a:t>
            </a:r>
            <a:r>
              <a:rPr/>
              <a:t> </a:t>
            </a:r>
            <a:r>
              <a:rPr/>
              <a:t>bars,</a:t>
            </a:r>
            <a:r>
              <a:rPr/>
              <a:t> </a:t>
            </a:r>
            <a:r>
              <a:rPr/>
              <a:t>for</a:t>
            </a:r>
            <a:r>
              <a:rPr/>
              <a:t> </a:t>
            </a:r>
            <a:r>
              <a:rPr/>
              <a:t>example,</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categorical</a:t>
            </a:r>
            <a:r>
              <a:rPr/>
              <a:t> </a:t>
            </a:r>
            <a:r>
              <a:rPr/>
              <a:t>and</a:t>
            </a:r>
            <a:r>
              <a:rPr/>
              <a:t> </a:t>
            </a:r>
            <a:r>
              <a:rPr/>
              <a:t>lines</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the</a:t>
            </a:r>
            <a:r>
              <a:rPr/>
              <a:t> </a:t>
            </a:r>
            <a:r>
              <a:rPr/>
              <a:t>mapping</a:t>
            </a:r>
            <a:r>
              <a:rPr/>
              <a:t> </a:t>
            </a:r>
            <a:r>
              <a:rPr/>
              <a:t>is</a:t>
            </a:r>
            <a:r>
              <a:rPr/>
              <a:t> </a:t>
            </a:r>
            <a:r>
              <a:rPr/>
              <a:t>done</a:t>
            </a:r>
            <a:r>
              <a:rPr/>
              <a:t> </a:t>
            </a:r>
            <a:r>
              <a:rPr/>
              <a:t>with</a:t>
            </a:r>
            <a:r>
              <a:rPr/>
              <a:t> </a:t>
            </a:r>
            <a:r>
              <a:rPr/>
              <a:t>the</a:t>
            </a:r>
            <a:r>
              <a:rPr/>
              <a:t> </a:t>
            </a:r>
            <a:r>
              <a:rPr/>
              <a:t>encode</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Python</a:t>
            </a:r>
            <a:r>
              <a:rPr/>
              <a:t> </a:t>
            </a:r>
            <a:r>
              <a:rPr/>
              <a:t>code</a:t>
            </a:r>
            <a:r>
              <a:rPr/>
              <a:t> </a:t>
            </a:r>
            <a:r>
              <a:rPr/>
              <a:t>that</a:t>
            </a:r>
            <a:r>
              <a:rPr/>
              <a:t> </a:t>
            </a:r>
            <a:r>
              <a:rPr/>
              <a:t>will</a:t>
            </a:r>
            <a:r>
              <a:rPr/>
              <a:t> </a:t>
            </a:r>
            <a:r>
              <a:rPr/>
              <a:t>download</a:t>
            </a:r>
            <a:r>
              <a:rPr/>
              <a:t> </a:t>
            </a:r>
            <a:r>
              <a:rPr/>
              <a:t>the</a:t>
            </a:r>
            <a:r>
              <a:rPr/>
              <a:t> </a:t>
            </a:r>
            <a:r>
              <a:rPr/>
              <a:t>data</a:t>
            </a:r>
            <a:r>
              <a:rPr/>
              <a:t> </a:t>
            </a:r>
            <a:r>
              <a:rPr/>
              <a:t>and</a:t>
            </a:r>
            <a:r>
              <a:rPr/>
              <a:t> </a:t>
            </a:r>
            <a:r>
              <a:rPr/>
              <a:t>create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the</a:t>
            </a:r>
            <a:r>
              <a:rPr/>
              <a:t> </a:t>
            </a:r>
            <a:r>
              <a:rPr/>
              <a:t>mapping</a:t>
            </a:r>
            <a:r>
              <a:rPr/>
              <a:t> </a:t>
            </a:r>
            <a:r>
              <a:rPr/>
              <a:t>is</a:t>
            </a:r>
            <a:r>
              <a:rPr/>
              <a:t> </a:t>
            </a:r>
            <a:r>
              <a:rPr/>
              <a:t>done</a:t>
            </a:r>
            <a:r>
              <a:rPr/>
              <a:t> </a:t>
            </a:r>
            <a:r>
              <a:rPr/>
              <a:t>with</a:t>
            </a:r>
            <a:r>
              <a:rPr/>
              <a:t> </a:t>
            </a:r>
            <a:r>
              <a:rPr/>
              <a:t>the</a:t>
            </a:r>
            <a:r>
              <a:rPr/>
              <a:t> </a:t>
            </a:r>
            <a:r>
              <a:rPr/>
              <a:t>aes</a:t>
            </a:r>
            <a:r>
              <a:rPr/>
              <a:t> </a:t>
            </a:r>
            <a:r>
              <a:rPr/>
              <a:t>(short</a:t>
            </a:r>
            <a:r>
              <a:rPr/>
              <a:t> </a:t>
            </a:r>
            <a:r>
              <a:rPr/>
              <a:t>for</a:t>
            </a:r>
            <a:r>
              <a:rPr/>
              <a:t> </a:t>
            </a:r>
            <a:r>
              <a:rPr/>
              <a:t>aesthetics)</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accomplishes</a:t>
            </a:r>
            <a:r>
              <a:rPr/>
              <a:t> </a:t>
            </a:r>
            <a:r>
              <a:rPr/>
              <a:t>mapping</a:t>
            </a:r>
            <a:r>
              <a:rPr/>
              <a:t> </a:t>
            </a:r>
            <a:r>
              <a:rPr/>
              <a:t>through</a:t>
            </a:r>
            <a:r>
              <a:rPr/>
              <a:t> </a:t>
            </a:r>
            <a:r>
              <a:rPr/>
              <a:t>a</a:t>
            </a:r>
            <a:r>
              <a:rPr/>
              <a:t> </a:t>
            </a:r>
            <a:r>
              <a:rPr/>
              <a:t>drag</a:t>
            </a:r>
            <a:r>
              <a:rPr/>
              <a:t> </a:t>
            </a:r>
            <a:r>
              <a:rPr/>
              <a:t>and</a:t>
            </a:r>
            <a:r>
              <a:rPr/>
              <a:t> </a:t>
            </a:r>
            <a:r>
              <a:rPr/>
              <a:t>drop</a:t>
            </a:r>
            <a:r>
              <a:rPr/>
              <a:t> </a:t>
            </a:r>
            <a:r>
              <a:rPr/>
              <a:t>interface.</a:t>
            </a:r>
            <a:r>
              <a:rPr/>
              <a:t> </a:t>
            </a:r>
            <a:r>
              <a:rPr/>
              <a:t>Drag</a:t>
            </a:r>
            <a:r>
              <a:rPr/>
              <a:t> </a:t>
            </a:r>
            <a:r>
              <a:rPr/>
              <a:t>a</a:t>
            </a:r>
            <a:r>
              <a:rPr/>
              <a:t> </a:t>
            </a:r>
            <a:r>
              <a:rPr/>
              <a:t>variable</a:t>
            </a:r>
            <a:r>
              <a:rPr/>
              <a:t> </a:t>
            </a:r>
            <a:r>
              <a:rPr/>
              <a:t>to</a:t>
            </a:r>
            <a:r>
              <a:rPr/>
              <a:t> </a:t>
            </a:r>
            <a:r>
              <a:rPr/>
              <a:t>the</a:t>
            </a:r>
            <a:r>
              <a:rPr/>
              <a:t> </a:t>
            </a:r>
            <a:r>
              <a:rPr/>
              <a:t>Columns</a:t>
            </a:r>
            <a:r>
              <a:rPr/>
              <a:t> </a:t>
            </a:r>
            <a:r>
              <a:rPr/>
              <a:t>field</a:t>
            </a:r>
            <a:r>
              <a:rPr/>
              <a:t> </a:t>
            </a:r>
            <a:r>
              <a:rPr/>
              <a:t>and</a:t>
            </a:r>
            <a:r>
              <a:rPr/>
              <a:t> </a:t>
            </a:r>
            <a:r>
              <a:rPr/>
              <a:t>a</a:t>
            </a:r>
            <a:r>
              <a:rPr/>
              <a:t> </a:t>
            </a:r>
            <a:r>
              <a:rPr/>
              <a:t>second</a:t>
            </a:r>
            <a:r>
              <a:rPr/>
              <a:t> </a:t>
            </a:r>
            <a:r>
              <a:rPr/>
              <a:t>variable</a:t>
            </a:r>
            <a:r>
              <a:rPr/>
              <a:t> </a:t>
            </a:r>
            <a:r>
              <a:rPr/>
              <a:t>to</a:t>
            </a:r>
            <a:r>
              <a:rPr/>
              <a:t> </a:t>
            </a:r>
            <a:r>
              <a:rPr/>
              <a:t>the</a:t>
            </a:r>
            <a:r>
              <a:rPr/>
              <a:t> </a:t>
            </a:r>
            <a:r>
              <a:rPr/>
              <a:t>Rows</a:t>
            </a:r>
            <a:r>
              <a:rPr/>
              <a:t> </a:t>
            </a:r>
            <a:r>
              <a:rPr/>
              <a:t>field</a:t>
            </a:r>
            <a:r>
              <a:rPr/>
              <a:t> </a:t>
            </a:r>
            <a:r>
              <a:rPr/>
              <a:t>to</a:t>
            </a:r>
            <a:r>
              <a:rPr/>
              <a:t> </a:t>
            </a:r>
            <a:r>
              <a:rPr/>
              <a:t>specify</a:t>
            </a:r>
            <a:r>
              <a:rPr/>
              <a:t> </a:t>
            </a:r>
            <a:r>
              <a:rPr/>
              <a:t>the</a:t>
            </a:r>
            <a:r>
              <a:rPr/>
              <a:t> </a:t>
            </a:r>
            <a:r>
              <a:rPr/>
              <a:t>x</a:t>
            </a:r>
            <a:r>
              <a:rPr/>
              <a:t> </a:t>
            </a:r>
            <a:r>
              <a:rPr/>
              <a:t>and</a:t>
            </a:r>
            <a:r>
              <a:rPr/>
              <a:t> </a:t>
            </a:r>
            <a:r>
              <a:rPr/>
              <a:t>y</a:t>
            </a:r>
            <a:r>
              <a:rPr/>
              <a:t> </a:t>
            </a:r>
            <a:r>
              <a:rPr/>
              <a:t>locations.</a:t>
            </a:r>
            <a:r>
              <a:rPr/>
              <a:t> </a:t>
            </a:r>
            <a:r>
              <a:rPr/>
              <a:t>Drag</a:t>
            </a:r>
            <a:r>
              <a:rPr/>
              <a:t> </a:t>
            </a:r>
            <a:r>
              <a:rPr/>
              <a:t>a</a:t>
            </a:r>
            <a:r>
              <a:rPr/>
              <a:t> </a:t>
            </a:r>
            <a:r>
              <a:rPr/>
              <a:t>variable</a:t>
            </a:r>
            <a:r>
              <a:rPr/>
              <a:t> </a:t>
            </a:r>
            <a:r>
              <a:rPr/>
              <a:t>on</a:t>
            </a:r>
            <a:r>
              <a:rPr/>
              <a:t> </a:t>
            </a:r>
            <a:r>
              <a:rPr/>
              <a:t>top</a:t>
            </a:r>
            <a:r>
              <a:rPr/>
              <a:t> </a:t>
            </a:r>
            <a:r>
              <a:rPr/>
              <a:t>of</a:t>
            </a:r>
            <a:r>
              <a:rPr/>
              <a:t> </a:t>
            </a:r>
            <a:r>
              <a:rPr/>
              <a:t>the</a:t>
            </a:r>
            <a:r>
              <a:rPr/>
              <a:t> </a:t>
            </a:r>
            <a:r>
              <a:rPr/>
              <a:t>size,</a:t>
            </a:r>
            <a:r>
              <a:rPr/>
              <a:t> </a:t>
            </a:r>
            <a:r>
              <a:rPr/>
              <a:t>shape,</a:t>
            </a:r>
            <a:r>
              <a:rPr/>
              <a:t> </a:t>
            </a:r>
            <a:r>
              <a:rPr/>
              <a:t>and</a:t>
            </a:r>
            <a:r>
              <a:rPr/>
              <a:t> </a:t>
            </a:r>
            <a:r>
              <a:rPr/>
              <a:t>color</a:t>
            </a:r>
            <a:r>
              <a:rPr/>
              <a:t> </a:t>
            </a:r>
            <a:r>
              <a:rPr/>
              <a:t>icons</a:t>
            </a:r>
            <a:r>
              <a:rPr/>
              <a:t> </a:t>
            </a:r>
            <a:r>
              <a:rPr/>
              <a:t>to</a:t>
            </a:r>
            <a:r>
              <a:rPr/>
              <a:t> </a:t>
            </a:r>
            <a:r>
              <a:rPr/>
              <a:t>map</a:t>
            </a:r>
            <a:r>
              <a:rPr/>
              <a:t> </a:t>
            </a:r>
            <a:r>
              <a:rPr/>
              <a:t>those</a:t>
            </a:r>
            <a:r>
              <a:rPr/>
              <a:t> </a:t>
            </a:r>
            <a:r>
              <a:rPr/>
              <a:t>variables</a:t>
            </a:r>
            <a:r>
              <a:rPr/>
              <a:t> </a:t>
            </a:r>
            <a:r>
              <a:rPr/>
              <a:t>appropriately.</a:t>
            </a:r>
          </a:p>
          <a:p>
            <a:pPr lvl="0" marL="0" indent="0">
              <a:buNone/>
            </a:pPr>
          </a:p>
          <a:p>
            <a:pPr lvl="0" marL="0" indent="0">
              <a:buNone/>
            </a:pPr>
            <a:r>
              <a:rPr/>
              <a:t>This</a:t>
            </a:r>
            <a:r>
              <a:rPr/>
              <a:t> </a:t>
            </a:r>
            <a:r>
              <a:rPr/>
              <a:t>screenshot</a:t>
            </a:r>
            <a:r>
              <a:rPr/>
              <a:t> </a:t>
            </a:r>
            <a:r>
              <a:rPr/>
              <a:t>shows</a:t>
            </a:r>
            <a:r>
              <a:rPr/>
              <a:t> </a:t>
            </a:r>
            <a:r>
              <a:rPr/>
              <a:t>an</a:t>
            </a:r>
            <a:r>
              <a:rPr/>
              <a:t> </a:t>
            </a:r>
            <a:r>
              <a:rPr/>
              <a:t>example</a:t>
            </a:r>
            <a:r>
              <a:rPr/>
              <a:t> </a:t>
            </a:r>
            <a:r>
              <a:rPr/>
              <a:t>where</a:t>
            </a:r>
            <a:r>
              <a:rPr/>
              <a:t> </a:t>
            </a:r>
            <a:r>
              <a:rPr/>
              <a:t>Age</a:t>
            </a:r>
            <a:r>
              <a:rPr/>
              <a:t> </a:t>
            </a:r>
            <a:r>
              <a:rPr/>
              <a:t>is</a:t>
            </a:r>
            <a:r>
              <a:rPr/>
              <a:t> </a:t>
            </a:r>
            <a:r>
              <a:rPr/>
              <a:t>mapped</a:t>
            </a:r>
            <a:r>
              <a:rPr/>
              <a:t> </a:t>
            </a:r>
            <a:r>
              <a:rPr/>
              <a:t>to</a:t>
            </a:r>
            <a:r>
              <a:rPr/>
              <a:t> </a:t>
            </a:r>
            <a:r>
              <a:rPr/>
              <a:t>the</a:t>
            </a:r>
            <a:r>
              <a:rPr/>
              <a:t> </a:t>
            </a:r>
            <a:r>
              <a:rPr/>
              <a:t>x</a:t>
            </a:r>
            <a:r>
              <a:rPr/>
              <a:t> </a:t>
            </a:r>
            <a:r>
              <a:rPr/>
              <a:t>location,</a:t>
            </a:r>
            <a:r>
              <a:rPr/>
              <a:t> </a:t>
            </a:r>
            <a:r>
              <a:rPr/>
              <a:t>Price</a:t>
            </a:r>
            <a:r>
              <a:rPr/>
              <a:t> </a:t>
            </a:r>
            <a:r>
              <a:rPr/>
              <a:t>is</a:t>
            </a:r>
            <a:r>
              <a:rPr/>
              <a:t> </a:t>
            </a:r>
            <a:r>
              <a:rPr/>
              <a:t>mapped</a:t>
            </a:r>
            <a:r>
              <a:rPr/>
              <a:t> </a:t>
            </a:r>
            <a:r>
              <a:rPr/>
              <a:t>to</a:t>
            </a:r>
            <a:r>
              <a:rPr/>
              <a:t> </a:t>
            </a:r>
            <a:r>
              <a:rPr/>
              <a:t>the</a:t>
            </a:r>
            <a:r>
              <a:rPr/>
              <a:t> </a:t>
            </a:r>
            <a:r>
              <a:rPr/>
              <a:t>y</a:t>
            </a:r>
            <a:r>
              <a:rPr/>
              <a:t> </a:t>
            </a:r>
            <a:r>
              <a:rPr/>
              <a:t>location,</a:t>
            </a:r>
            <a:r>
              <a:rPr/>
              <a:t> </a:t>
            </a:r>
            <a:r>
              <a:rPr/>
              <a:t>Acres</a:t>
            </a:r>
            <a:r>
              <a:rPr/>
              <a:t> </a:t>
            </a:r>
            <a:r>
              <a:rPr/>
              <a:t>is</a:t>
            </a:r>
            <a:r>
              <a:rPr/>
              <a:t> </a:t>
            </a:r>
            <a:r>
              <a:rPr/>
              <a:t>mapped</a:t>
            </a:r>
            <a:r>
              <a:rPr/>
              <a:t> </a:t>
            </a:r>
            <a:r>
              <a:rPr/>
              <a:t>to</a:t>
            </a:r>
            <a:r>
              <a:rPr/>
              <a:t> </a:t>
            </a:r>
            <a:r>
              <a:rPr/>
              <a:t>size,</a:t>
            </a:r>
            <a:r>
              <a:rPr/>
              <a:t> </a:t>
            </a:r>
            <a:r>
              <a:rPr/>
              <a:t>Bedrooms</a:t>
            </a:r>
            <a:r>
              <a:rPr/>
              <a:t> </a:t>
            </a:r>
            <a:r>
              <a:rPr/>
              <a:t>is</a:t>
            </a:r>
            <a:r>
              <a:rPr/>
              <a:t> </a:t>
            </a:r>
            <a:r>
              <a:rPr/>
              <a:t>mapped</a:t>
            </a:r>
            <a:r>
              <a:rPr/>
              <a:t> </a:t>
            </a:r>
            <a:r>
              <a:rPr/>
              <a:t>to</a:t>
            </a:r>
            <a:r>
              <a:rPr/>
              <a:t> </a:t>
            </a:r>
            <a:r>
              <a:rPr/>
              <a:t>shape,</a:t>
            </a:r>
            <a:r>
              <a:rPr/>
              <a:t> </a:t>
            </a:r>
            <a:r>
              <a:rPr/>
              <a:t>and</a:t>
            </a:r>
            <a:r>
              <a:rPr/>
              <a:t> </a:t>
            </a:r>
            <a:r>
              <a:rPr/>
              <a:t>Baths</a:t>
            </a:r>
            <a:r>
              <a:rPr/>
              <a:t> </a:t>
            </a:r>
            <a:r>
              <a:rPr/>
              <a:t>is</a:t>
            </a:r>
            <a:r>
              <a:rPr/>
              <a:t> </a:t>
            </a:r>
            <a:r>
              <a:rPr/>
              <a:t>mapped</a:t>
            </a:r>
            <a:r>
              <a:rPr/>
              <a:t> </a:t>
            </a:r>
            <a:r>
              <a:rPr/>
              <a:t>to</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already</a:t>
            </a:r>
            <a:r>
              <a:rPr/>
              <a:t> </a:t>
            </a:r>
            <a:r>
              <a:rPr/>
              <a:t>drawn</a:t>
            </a:r>
            <a:r>
              <a:rPr/>
              <a:t> </a:t>
            </a:r>
            <a:r>
              <a:rPr/>
              <a:t>a</a:t>
            </a:r>
            <a:r>
              <a:rPr/>
              <a:t> </a:t>
            </a:r>
            <a:r>
              <a:rPr/>
              <a:t>basic</a:t>
            </a:r>
            <a:r>
              <a:rPr/>
              <a:t> </a:t>
            </a:r>
            <a:r>
              <a:rPr/>
              <a:t>scatterplot</a:t>
            </a:r>
            <a:r>
              <a:rPr/>
              <a:t> </a:t>
            </a:r>
            <a:r>
              <a:rPr/>
              <a:t>in</a:t>
            </a:r>
            <a:r>
              <a:rPr/>
              <a:t> </a:t>
            </a:r>
            <a:r>
              <a:rPr/>
              <a:t>Python,</a:t>
            </a:r>
            <a:r>
              <a:rPr/>
              <a:t> </a:t>
            </a:r>
            <a:r>
              <a:rPr/>
              <a:t>R,</a:t>
            </a:r>
            <a:r>
              <a:rPr/>
              <a:t> </a:t>
            </a:r>
            <a:r>
              <a:rPr/>
              <a:t>or</a:t>
            </a:r>
            <a:r>
              <a:rPr/>
              <a:t> </a:t>
            </a:r>
            <a:r>
              <a:rPr/>
              <a:t>Tableau.</a:t>
            </a:r>
            <a:r>
              <a:rPr/>
              <a:t> </a:t>
            </a:r>
            <a:r>
              <a:rPr/>
              <a:t>All</a:t>
            </a:r>
            <a:r>
              <a:rPr/>
              <a:t> </a:t>
            </a:r>
            <a:r>
              <a:rPr/>
              <a:t>three</a:t>
            </a:r>
            <a:r>
              <a:rPr/>
              <a:t> </a:t>
            </a:r>
            <a:r>
              <a:rPr/>
              <a:t>systems</a:t>
            </a:r>
            <a:r>
              <a:rPr/>
              <a:t> </a:t>
            </a:r>
            <a:r>
              <a:rPr/>
              <a:t>choose</a:t>
            </a:r>
            <a:r>
              <a:rPr/>
              <a:t> </a:t>
            </a:r>
            <a:r>
              <a:rPr/>
              <a:t>a</a:t>
            </a:r>
            <a:r>
              <a:rPr/>
              <a:t> </a:t>
            </a:r>
            <a:r>
              <a:rPr/>
              <a:t>slightly</a:t>
            </a:r>
            <a:r>
              <a:rPr/>
              <a:t> </a:t>
            </a:r>
            <a:r>
              <a:rPr/>
              <a:t>different</a:t>
            </a:r>
            <a:r>
              <a:rPr/>
              <a:t> </a:t>
            </a:r>
            <a:r>
              <a:rPr/>
              <a:t>visualization,</a:t>
            </a:r>
            <a:r>
              <a:rPr/>
              <a:t> </a:t>
            </a:r>
            <a:r>
              <a:rPr/>
              <a:t>but,</a:t>
            </a:r>
            <a:r>
              <a:rPr/>
              <a:t> </a:t>
            </a:r>
            <a:r>
              <a:rPr/>
              <a:t>for</a:t>
            </a:r>
            <a:r>
              <a:rPr/>
              <a:t> </a:t>
            </a:r>
            <a:r>
              <a:rPr/>
              <a:t>the</a:t>
            </a:r>
            <a:r>
              <a:rPr/>
              <a:t> </a:t>
            </a:r>
            <a:r>
              <a:rPr/>
              <a:t>most</a:t>
            </a:r>
            <a:r>
              <a:rPr/>
              <a:t> </a:t>
            </a:r>
            <a:r>
              <a:rPr/>
              <a:t>part,</a:t>
            </a:r>
            <a:r>
              <a:rPr/>
              <a:t> </a:t>
            </a:r>
            <a:r>
              <a:rPr/>
              <a:t>the</a:t>
            </a:r>
            <a:r>
              <a:rPr/>
              <a:t> </a:t>
            </a:r>
            <a:r>
              <a:rPr/>
              <a:t>graphs</a:t>
            </a:r>
            <a:r>
              <a:rPr/>
              <a:t> </a:t>
            </a:r>
            <a:r>
              <a:rPr/>
              <a:t>look</a:t>
            </a:r>
            <a:r>
              <a:rPr/>
              <a:t> </a:t>
            </a:r>
            <a:r>
              <a:rPr/>
              <a:t>fairly</a:t>
            </a:r>
            <a:r>
              <a:rPr/>
              <a:t> </a:t>
            </a:r>
            <a:r>
              <a:rPr/>
              <a:t>nice.</a:t>
            </a:r>
            <a:r>
              <a:rPr/>
              <a:t> </a:t>
            </a:r>
            <a:r>
              <a:rPr/>
              <a:t>You</a:t>
            </a:r>
            <a:r>
              <a:rPr/>
              <a:t> </a:t>
            </a:r>
            <a:r>
              <a:rPr/>
              <a:t>can</a:t>
            </a:r>
            <a:r>
              <a:rPr/>
              <a:t> </a:t>
            </a:r>
            <a:r>
              <a:rPr/>
              <a:t>change</a:t>
            </a:r>
            <a:r>
              <a:rPr/>
              <a:t> </a:t>
            </a:r>
            <a:r>
              <a:rPr/>
              <a:t>some</a:t>
            </a:r>
            <a:r>
              <a:rPr/>
              <a:t> </a:t>
            </a:r>
            <a:r>
              <a:rPr/>
              <a:t>of</a:t>
            </a:r>
            <a:r>
              <a:rPr/>
              <a:t> </a:t>
            </a:r>
            <a:r>
              <a:rPr/>
              <a:t>those</a:t>
            </a:r>
            <a:r>
              <a:rPr/>
              <a:t> </a:t>
            </a:r>
            <a:r>
              <a:rPr/>
              <a:t>default</a:t>
            </a:r>
            <a:r>
              <a:rPr/>
              <a:t> </a:t>
            </a:r>
            <a:r>
              <a:rPr/>
              <a:t>options.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you</a:t>
            </a:r>
            <a:r>
              <a:rPr/>
              <a:t> </a:t>
            </a:r>
            <a:r>
              <a:rPr/>
              <a:t>can</a:t>
            </a:r>
            <a:r>
              <a:rPr/>
              <a:t> </a:t>
            </a:r>
            <a:r>
              <a:rPr/>
              <a:t>change</a:t>
            </a:r>
            <a:r>
              <a:rPr/>
              <a:t> </a:t>
            </a:r>
            <a:r>
              <a:rPr/>
              <a:t>the</a:t>
            </a:r>
            <a:r>
              <a:rPr/>
              <a:t> </a:t>
            </a:r>
            <a:r>
              <a:rPr/>
              <a:t>default</a:t>
            </a:r>
            <a:r>
              <a:rPr/>
              <a:t> </a:t>
            </a:r>
            <a:r>
              <a:rPr/>
              <a:t>from</a:t>
            </a:r>
            <a:r>
              <a:rPr/>
              <a:t> </a:t>
            </a:r>
            <a:r>
              <a:rPr/>
              <a:t>blue</a:t>
            </a:r>
            <a:r>
              <a:rPr/>
              <a:t> </a:t>
            </a:r>
            <a:r>
              <a:rPr/>
              <a:t>circles</a:t>
            </a:r>
            <a:r>
              <a:rPr/>
              <a:t> </a:t>
            </a:r>
            <a:r>
              <a:rPr/>
              <a:t>to</a:t>
            </a:r>
            <a:r>
              <a:rPr/>
              <a:t> </a:t>
            </a:r>
            <a:r>
              <a:rPr/>
              <a:t>green</a:t>
            </a:r>
            <a:r>
              <a:rPr/>
              <a:t> </a:t>
            </a:r>
            <a:r>
              <a:rPr/>
              <a:t>squares</a:t>
            </a:r>
            <a:r>
              <a:rPr/>
              <a:t> </a:t>
            </a:r>
            <a:r>
              <a:rPr/>
              <a:t>in</a:t>
            </a:r>
            <a:r>
              <a:rPr/>
              <a:t> </a:t>
            </a:r>
            <a:r>
              <a:rPr/>
              <a:t>the</a:t>
            </a:r>
            <a:r>
              <a:rPr/>
              <a:t> </a:t>
            </a:r>
            <a:r>
              <a:rPr/>
              <a:t>mark_point</a:t>
            </a:r>
            <a:r>
              <a:rPr/>
              <a:t> </a:t>
            </a:r>
            <a:r>
              <a:rPr/>
              <a:t>function.</a:t>
            </a:r>
            <a:r>
              <a:rPr/>
              <a:t> </a:t>
            </a:r>
            <a:r>
              <a:rPr/>
              <a:t>In</a:t>
            </a:r>
            <a:r>
              <a:rPr/>
              <a:t> </a:t>
            </a:r>
            <a:r>
              <a:rPr/>
              <a:t>R,</a:t>
            </a:r>
            <a:r>
              <a:rPr/>
              <a:t> </a:t>
            </a:r>
            <a:r>
              <a:rPr/>
              <a:t>you</a:t>
            </a:r>
            <a:r>
              <a:rPr/>
              <a:t> </a:t>
            </a:r>
            <a:r>
              <a:rPr/>
              <a:t>do</a:t>
            </a:r>
            <a:r>
              <a:rPr/>
              <a:t> </a:t>
            </a:r>
            <a:r>
              <a:rPr/>
              <a:t>this</a:t>
            </a:r>
            <a:r>
              <a:rPr/>
              <a:t> </a:t>
            </a:r>
            <a:r>
              <a:rPr/>
              <a:t>inside</a:t>
            </a:r>
            <a:r>
              <a:rPr/>
              <a:t> </a:t>
            </a:r>
            <a:r>
              <a:rPr/>
              <a:t>the</a:t>
            </a:r>
            <a:r>
              <a:rPr/>
              <a:t> </a:t>
            </a:r>
            <a:r>
              <a:rPr/>
              <a:t>geom_point</a:t>
            </a:r>
            <a:r>
              <a:rPr/>
              <a:t> </a:t>
            </a:r>
            <a:r>
              <a:rPr/>
              <a:t>function.</a:t>
            </a:r>
            <a:r>
              <a:rPr/>
              <a:t> </a:t>
            </a:r>
            <a:r>
              <a:rPr/>
              <a:t>In</a:t>
            </a:r>
            <a:r>
              <a:rPr/>
              <a:t> </a:t>
            </a:r>
            <a:r>
              <a:rPr/>
              <a:t>Tableau,</a:t>
            </a:r>
            <a:r>
              <a:rPr/>
              <a:t> </a:t>
            </a:r>
            <a:r>
              <a:rPr/>
              <a:t>you</a:t>
            </a:r>
            <a:r>
              <a:rPr/>
              <a:t> </a:t>
            </a:r>
            <a:r>
              <a:rPr/>
              <a:t>have</a:t>
            </a:r>
            <a:r>
              <a:rPr/>
              <a:t> </a:t>
            </a:r>
            <a:r>
              <a:rPr/>
              <a:t>to</a:t>
            </a:r>
            <a:r>
              <a:rPr/>
              <a:t> </a:t>
            </a:r>
            <a:r>
              <a:rPr/>
              <a:t>click</a:t>
            </a:r>
            <a:r>
              <a:rPr/>
              <a:t> </a:t>
            </a:r>
            <a:r>
              <a:rPr/>
              <a:t>on</a:t>
            </a:r>
            <a:r>
              <a:rPr/>
              <a:t> </a:t>
            </a:r>
            <a:r>
              <a:rPr/>
              <a:t>the</a:t>
            </a:r>
            <a:r>
              <a:rPr/>
              <a:t> </a:t>
            </a:r>
            <a:r>
              <a:rPr/>
              <a:t>color</a:t>
            </a:r>
            <a:r>
              <a:rPr/>
              <a:t> </a:t>
            </a:r>
            <a:r>
              <a:rPr/>
              <a:t>and</a:t>
            </a:r>
            <a:r>
              <a:rPr/>
              <a:t> </a:t>
            </a:r>
            <a:r>
              <a:rPr/>
              <a:t>shape</a:t>
            </a:r>
            <a:r>
              <a:rPr/>
              <a:t> </a:t>
            </a:r>
            <a:r>
              <a:rPr/>
              <a:t>buttons</a:t>
            </a:r>
            <a:r>
              <a:rPr/>
              <a:t> </a:t>
            </a:r>
            <a:r>
              <a:rPr/>
              <a:t>to</a:t>
            </a:r>
            <a:r>
              <a:rPr/>
              <a:t> </a:t>
            </a:r>
            <a:r>
              <a:rPr/>
              <a:t>change</a:t>
            </a:r>
            <a:r>
              <a:rPr/>
              <a:t> </a:t>
            </a:r>
            <a:r>
              <a:rPr/>
              <a:t>the</a:t>
            </a:r>
            <a:r>
              <a:rPr/>
              <a:t> </a:t>
            </a:r>
            <a:r>
              <a:rPr/>
              <a:t>defaults.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a:t>
            </a:r>
            <a:r>
              <a:rPr/>
              <a:t> </a:t>
            </a:r>
            <a:r>
              <a:rPr/>
              <a:t>only</a:t>
            </a:r>
            <a:r>
              <a:rPr/>
              <a:t> </a:t>
            </a:r>
            <a:r>
              <a:rPr/>
              <a:t>two</a:t>
            </a:r>
            <a:r>
              <a:rPr/>
              <a:t> </a:t>
            </a:r>
            <a:r>
              <a:rPr/>
              <a:t>data</a:t>
            </a:r>
            <a:r>
              <a:rPr/>
              <a:t> </a:t>
            </a:r>
            <a:r>
              <a:rPr/>
              <a:t>points,</a:t>
            </a:r>
            <a:r>
              <a:rPr/>
              <a:t> </a:t>
            </a:r>
            <a:r>
              <a:rPr/>
              <a:t>and</a:t>
            </a:r>
            <a:r>
              <a:rPr/>
              <a:t> </a:t>
            </a:r>
            <a:r>
              <a:rPr/>
              <a:t>is</a:t>
            </a:r>
            <a:r>
              <a:rPr/>
              <a:t> </a:t>
            </a:r>
            <a:r>
              <a:rPr/>
              <a:t>labeled</a:t>
            </a:r>
            <a:r>
              <a:rPr/>
              <a:t> </a:t>
            </a:r>
            <a:r>
              <a:rPr/>
              <a:t>with</a:t>
            </a:r>
            <a:r>
              <a:rPr/>
              <a:t> </a:t>
            </a:r>
            <a:r>
              <a:rPr/>
              <a:t>the</a:t>
            </a:r>
            <a:r>
              <a:rPr/>
              <a:t> </a:t>
            </a:r>
            <a:r>
              <a:rPr/>
              <a:t>variable</a:t>
            </a:r>
            <a:r>
              <a:rPr/>
              <a:t> </a:t>
            </a:r>
            <a:r>
              <a:rPr/>
              <a:t>age,</a:t>
            </a:r>
            <a:r>
              <a:rPr/>
              <a:t> </a:t>
            </a:r>
            <a:r>
              <a:rPr/>
              <a:t>corresponding</a:t>
            </a:r>
            <a:r>
              <a:rPr/>
              <a:t> </a:t>
            </a:r>
            <a:r>
              <a:rPr/>
              <a:t>to</a:t>
            </a:r>
            <a:r>
              <a:rPr/>
              <a:t> </a:t>
            </a:r>
            <a:r>
              <a:rPr/>
              <a:t>the</a:t>
            </a:r>
            <a:r>
              <a:rPr/>
              <a:t> </a:t>
            </a:r>
            <a:r>
              <a:rPr/>
              <a:t>X</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a:t>
            </a:r>
            <a:r>
              <a:rPr/>
              <a:t> </a:t>
            </a:r>
            <a:r>
              <a:rPr/>
              <a:t>young</a:t>
            </a:r>
            <a:r>
              <a:rPr/>
              <a:t> </a:t>
            </a:r>
            <a:r>
              <a:rPr/>
              <a:t>house,</a:t>
            </a:r>
            <a:r>
              <a:rPr/>
              <a:t> </a:t>
            </a:r>
            <a:r>
              <a:rPr/>
              <a:t>only</a:t>
            </a:r>
            <a:r>
              <a:rPr/>
              <a:t> </a:t>
            </a:r>
            <a:r>
              <a:rPr/>
              <a:t>14</a:t>
            </a:r>
            <a:r>
              <a:rPr/>
              <a:t> </a:t>
            </a:r>
            <a:r>
              <a:rPr/>
              <a:t>years</a:t>
            </a:r>
            <a:r>
              <a:rPr/>
              <a:t> </a:t>
            </a:r>
            <a:r>
              <a:rPr/>
              <a:t>old.</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an</a:t>
            </a:r>
            <a:r>
              <a:rPr/>
              <a:t> </a:t>
            </a:r>
            <a:r>
              <a:rPr/>
              <a:t>old</a:t>
            </a:r>
            <a:r>
              <a:rPr/>
              <a:t> </a:t>
            </a:r>
            <a:r>
              <a:rPr/>
              <a:t>house,</a:t>
            </a:r>
            <a:r>
              <a:rPr/>
              <a:t> </a:t>
            </a:r>
            <a:r>
              <a:rPr/>
              <a:t>233</a:t>
            </a:r>
            <a:r>
              <a:rPr/>
              <a:t> </a:t>
            </a:r>
            <a:r>
              <a:rPr/>
              <a:t>years</a:t>
            </a:r>
            <a:r>
              <a:rPr/>
              <a:t> </a:t>
            </a:r>
            <a:r>
              <a:rPr/>
              <a:t>old.</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is</a:t>
            </a:r>
            <a:r>
              <a:rPr/>
              <a:t> </a:t>
            </a:r>
            <a:r>
              <a:rPr/>
              <a:t>labeled</a:t>
            </a:r>
            <a:r>
              <a:rPr/>
              <a:t> </a:t>
            </a:r>
            <a:r>
              <a:rPr/>
              <a:t>with</a:t>
            </a:r>
            <a:r>
              <a:rPr/>
              <a:t> </a:t>
            </a:r>
            <a:r>
              <a:rPr/>
              <a:t>the</a:t>
            </a:r>
            <a:r>
              <a:rPr/>
              <a:t> </a:t>
            </a:r>
            <a:r>
              <a:rPr/>
              <a:t>variable</a:t>
            </a:r>
            <a:r>
              <a:rPr/>
              <a:t> </a:t>
            </a:r>
            <a:r>
              <a:rPr/>
              <a:t>Price,</a:t>
            </a:r>
            <a:r>
              <a:rPr/>
              <a:t> </a:t>
            </a:r>
            <a:r>
              <a:rPr/>
              <a:t>corresponding</a:t>
            </a:r>
            <a:r>
              <a:rPr/>
              <a:t> </a:t>
            </a:r>
            <a:r>
              <a:rPr/>
              <a:t>to</a:t>
            </a:r>
            <a:r>
              <a:rPr/>
              <a:t> </a:t>
            </a:r>
            <a:r>
              <a:rPr/>
              <a:t>the</a:t>
            </a:r>
            <a:r>
              <a:rPr/>
              <a:t> </a:t>
            </a:r>
            <a:r>
              <a:rPr/>
              <a:t>Y</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an</a:t>
            </a:r>
            <a:r>
              <a:rPr/>
              <a:t> </a:t>
            </a:r>
            <a:r>
              <a:rPr/>
              <a:t>expensive</a:t>
            </a:r>
            <a:r>
              <a:rPr/>
              <a:t> </a:t>
            </a:r>
            <a:r>
              <a:rPr/>
              <a:t>house,</a:t>
            </a:r>
            <a:r>
              <a:rPr/>
              <a:t> </a:t>
            </a:r>
            <a:r>
              <a:rPr/>
              <a:t>over</a:t>
            </a:r>
            <a:r>
              <a:rPr/>
              <a:t> </a:t>
            </a:r>
            <a:r>
              <a:rPr/>
              <a:t>a</a:t>
            </a:r>
            <a:r>
              <a:rPr/>
              <a:t> </a:t>
            </a:r>
            <a:r>
              <a:rPr/>
              <a:t>half</a:t>
            </a:r>
            <a:r>
              <a:rPr/>
              <a:t> </a:t>
            </a:r>
            <a:r>
              <a:rPr/>
              <a:t>million</a:t>
            </a:r>
            <a:r>
              <a:rPr/>
              <a:t> </a:t>
            </a:r>
            <a:r>
              <a:rPr/>
              <a:t>dollars.</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a:t>
            </a:r>
            <a:r>
              <a:rPr/>
              <a:t> </a:t>
            </a:r>
            <a:r>
              <a:rPr/>
              <a:t>cheap</a:t>
            </a:r>
            <a:r>
              <a:rPr/>
              <a:t> </a:t>
            </a:r>
            <a:r>
              <a:rPr/>
              <a:t>house,</a:t>
            </a:r>
            <a:r>
              <a:rPr/>
              <a:t> </a:t>
            </a:r>
            <a:r>
              <a:rPr/>
              <a:t>about</a:t>
            </a:r>
            <a:r>
              <a:rPr/>
              <a:t> </a:t>
            </a:r>
            <a:r>
              <a:rPr/>
              <a:t>one-tenth</a:t>
            </a:r>
            <a:r>
              <a:rPr/>
              <a:t> </a:t>
            </a:r>
            <a:r>
              <a:rPr/>
              <a:t>of</a:t>
            </a:r>
            <a:r>
              <a:rPr/>
              <a:t> </a:t>
            </a:r>
            <a:r>
              <a:rPr/>
              <a:t>the</a:t>
            </a:r>
            <a:r>
              <a:rPr/>
              <a:t> </a:t>
            </a:r>
            <a:r>
              <a:rPr/>
              <a:t>price.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house</a:t>
            </a:r>
            <a:r>
              <a:rPr/>
              <a:t> </a:t>
            </a:r>
            <a:r>
              <a:rPr/>
              <a:t>in</a:t>
            </a:r>
            <a:r>
              <a:rPr/>
              <a:t> </a:t>
            </a:r>
            <a:r>
              <a:rPr/>
              <a:t>the</a:t>
            </a:r>
            <a:r>
              <a:rPr/>
              <a:t> </a:t>
            </a:r>
            <a:r>
              <a:rPr/>
              <a:t>upper</a:t>
            </a:r>
            <a:r>
              <a:rPr/>
              <a:t> </a:t>
            </a:r>
            <a:r>
              <a:rPr/>
              <a:t>left</a:t>
            </a:r>
            <a:r>
              <a:rPr/>
              <a:t> </a:t>
            </a:r>
            <a:r>
              <a:rPr/>
              <a:t>corner</a:t>
            </a:r>
            <a:r>
              <a:rPr/>
              <a:t> </a:t>
            </a:r>
            <a:r>
              <a:rPr/>
              <a:t>has</a:t>
            </a:r>
            <a:r>
              <a:rPr/>
              <a:t> </a:t>
            </a:r>
            <a:r>
              <a:rPr/>
              <a:t>four</a:t>
            </a:r>
            <a:r>
              <a:rPr/>
              <a:t> </a:t>
            </a:r>
            <a:r>
              <a:rPr/>
              <a:t>bedrooms,</a:t>
            </a:r>
            <a:r>
              <a:rPr/>
              <a:t> </a:t>
            </a:r>
            <a:r>
              <a:rPr/>
              <a:t>and</a:t>
            </a:r>
            <a:r>
              <a:rPr/>
              <a:t> </a:t>
            </a:r>
            <a:r>
              <a:rPr/>
              <a:t>the</a:t>
            </a:r>
            <a:r>
              <a:rPr/>
              <a:t> </a:t>
            </a:r>
            <a:r>
              <a:rPr/>
              <a:t>house</a:t>
            </a:r>
            <a:r>
              <a:rPr/>
              <a:t> </a:t>
            </a:r>
            <a:r>
              <a:rPr/>
              <a:t>in</a:t>
            </a:r>
            <a:r>
              <a:rPr/>
              <a:t> </a:t>
            </a:r>
            <a:r>
              <a:rPr/>
              <a:t>the</a:t>
            </a:r>
            <a:r>
              <a:rPr/>
              <a:t> </a:t>
            </a:r>
            <a:r>
              <a:rPr/>
              <a:t>lower</a:t>
            </a:r>
            <a:r>
              <a:rPr/>
              <a:t> </a:t>
            </a:r>
            <a:r>
              <a:rPr/>
              <a:t>right</a:t>
            </a:r>
            <a:r>
              <a:rPr/>
              <a:t> </a:t>
            </a:r>
            <a:r>
              <a:rPr/>
              <a:t>corner</a:t>
            </a:r>
            <a:r>
              <a:rPr/>
              <a:t> </a:t>
            </a:r>
            <a:r>
              <a:rPr/>
              <a:t>has</a:t>
            </a:r>
            <a:r>
              <a:rPr/>
              <a:t> </a:t>
            </a:r>
            <a:r>
              <a:rPr/>
              <a:t>five</a:t>
            </a:r>
            <a:r>
              <a:rPr/>
              <a:t> </a:t>
            </a:r>
            <a:r>
              <a:rPr/>
              <a:t>bedrooms.</a:t>
            </a:r>
            <a:r>
              <a:rPr/>
              <a:t> </a:t>
            </a:r>
            <a:r>
              <a:rPr/>
              <a:t>You</a:t>
            </a:r>
            <a:r>
              <a:rPr/>
              <a:t> </a:t>
            </a:r>
            <a:r>
              <a:rPr/>
              <a:t>use</a:t>
            </a:r>
            <a:r>
              <a:rPr/>
              <a:t> </a:t>
            </a:r>
            <a:r>
              <a:rPr/>
              <a:t>circles</a:t>
            </a:r>
            <a:r>
              <a:rPr/>
              <a:t> </a:t>
            </a:r>
            <a:r>
              <a:rPr/>
              <a:t>and</a:t>
            </a:r>
            <a:r>
              <a:rPr/>
              <a:t> </a:t>
            </a:r>
            <a:r>
              <a:rPr/>
              <a:t>triangles</a:t>
            </a:r>
            <a:r>
              <a:rPr/>
              <a:t> </a:t>
            </a:r>
            <a:r>
              <a:rPr/>
              <a:t>to</a:t>
            </a:r>
            <a:r>
              <a:rPr/>
              <a:t> </a:t>
            </a:r>
            <a:r>
              <a:rPr/>
              <a:t>designate</a:t>
            </a:r>
            <a:r>
              <a:rPr/>
              <a:t> </a:t>
            </a:r>
            <a:r>
              <a:rPr/>
              <a:t>this</a:t>
            </a:r>
            <a:r>
              <a:rPr/>
              <a:t> </a:t>
            </a:r>
            <a:r>
              <a:rPr/>
              <a:t>and</a:t>
            </a:r>
            <a:r>
              <a:rPr/>
              <a:t> </a:t>
            </a:r>
            <a:r>
              <a:rPr/>
              <a:t>the</a:t>
            </a:r>
            <a:r>
              <a:rPr/>
              <a:t> </a:t>
            </a:r>
            <a:r>
              <a:rPr/>
              <a:t>legend</a:t>
            </a:r>
            <a:r>
              <a:rPr/>
              <a:t> </a:t>
            </a:r>
            <a:r>
              <a:rPr/>
              <a:t>on</a:t>
            </a:r>
            <a:r>
              <a:rPr/>
              <a:t> </a:t>
            </a:r>
            <a:r>
              <a:rPr/>
              <a:t>the</a:t>
            </a:r>
            <a:r>
              <a:rPr/>
              <a:t> </a:t>
            </a:r>
            <a:r>
              <a:rPr/>
              <a:t>right</a:t>
            </a:r>
            <a:r>
              <a:rPr/>
              <a:t> </a:t>
            </a:r>
            <a:r>
              <a:rPr/>
              <a:t>hand</a:t>
            </a:r>
            <a:r>
              <a:rPr/>
              <a:t> </a:t>
            </a:r>
            <a:r>
              <a:rPr/>
              <a:t>side</a:t>
            </a:r>
            <a:r>
              <a:rPr/>
              <a:t> </a:t>
            </a:r>
            <a:r>
              <a:rPr/>
              <a:t>tells</a:t>
            </a:r>
            <a:r>
              <a:rPr/>
              <a:t> </a:t>
            </a:r>
            <a:r>
              <a:rPr/>
              <a:t>you</a:t>
            </a:r>
            <a:r>
              <a:rPr/>
              <a:t> </a:t>
            </a:r>
            <a:r>
              <a:rPr/>
              <a:t>how</a:t>
            </a:r>
            <a:r>
              <a:rPr/>
              <a:t> </a:t>
            </a:r>
            <a:r>
              <a:rPr/>
              <a:t>to</a:t>
            </a:r>
            <a:r>
              <a:rPr/>
              <a:t> </a:t>
            </a:r>
            <a:r>
              <a:rPr/>
              <a:t>decipher</a:t>
            </a:r>
            <a:r>
              <a:rPr/>
              <a:t> </a:t>
            </a:r>
            <a:r>
              <a:rPr/>
              <a:t>the</a:t>
            </a:r>
            <a:r>
              <a:rPr/>
              <a:t> </a:t>
            </a:r>
            <a:r>
              <a:rPr/>
              <a:t>symbols.</a:t>
            </a:r>
          </a:p>
          <a:p>
            <a:pPr lvl="0" marL="0" indent="0">
              <a:buNone/>
            </a:pPr>
          </a:p>
          <a:p>
            <a:pPr lvl="0" marL="0" indent="0">
              <a:buNone/>
            </a:pPr>
            <a:r>
              <a:rPr/>
              <a:t>I</a:t>
            </a:r>
            <a:r>
              <a:rPr/>
              <a:t> </a:t>
            </a:r>
            <a:r>
              <a:rPr/>
              <a:t>want</a:t>
            </a:r>
            <a:r>
              <a:rPr/>
              <a:t> </a:t>
            </a:r>
            <a:r>
              <a:rPr/>
              <a:t>to</a:t>
            </a:r>
            <a:r>
              <a:rPr/>
              <a:t> </a:t>
            </a:r>
            <a:r>
              <a:rPr/>
              <a:t>note</a:t>
            </a:r>
            <a:r>
              <a:rPr/>
              <a:t> </a:t>
            </a:r>
            <a:r>
              <a:rPr/>
              <a:t>here</a:t>
            </a:r>
            <a:r>
              <a:rPr/>
              <a:t> </a:t>
            </a:r>
            <a:r>
              <a:rPr/>
              <a:t>that</a:t>
            </a:r>
            <a:r>
              <a:rPr/>
              <a:t> </a:t>
            </a:r>
            <a:r>
              <a:rPr/>
              <a:t>this</a:t>
            </a:r>
            <a:r>
              <a:rPr/>
              <a:t> </a:t>
            </a:r>
            <a:r>
              <a:rPr/>
              <a:t>plot</a:t>
            </a:r>
            <a:r>
              <a:rPr/>
              <a:t> </a:t>
            </a:r>
            <a:r>
              <a:rPr/>
              <a:t>is</a:t>
            </a:r>
            <a:r>
              <a:rPr/>
              <a:t> </a:t>
            </a:r>
            <a:r>
              <a:rPr/>
              <a:t>effectively</a:t>
            </a:r>
            <a:r>
              <a:rPr/>
              <a:t> </a:t>
            </a:r>
            <a:r>
              <a:rPr/>
              <a:t>showing</a:t>
            </a:r>
            <a:r>
              <a:rPr/>
              <a:t> </a:t>
            </a:r>
            <a:r>
              <a:rPr/>
              <a:t>three</a:t>
            </a:r>
            <a:r>
              <a:rPr/>
              <a:t> </a:t>
            </a:r>
            <a:r>
              <a:rPr/>
              <a:t>dimensions,</a:t>
            </a:r>
            <a:r>
              <a:rPr/>
              <a:t> </a:t>
            </a:r>
            <a:r>
              <a:rPr/>
              <a:t>Age,</a:t>
            </a:r>
            <a:r>
              <a:rPr/>
              <a:t> </a:t>
            </a:r>
            <a:r>
              <a:rPr/>
              <a:t>Price,</a:t>
            </a:r>
            <a:r>
              <a:rPr/>
              <a:t> </a:t>
            </a:r>
            <a:r>
              <a:rPr/>
              <a:t>and</a:t>
            </a:r>
            <a:r>
              <a:rPr/>
              <a:t> </a:t>
            </a:r>
            <a:r>
              <a:rPr/>
              <a:t>Bedrooms,</a:t>
            </a:r>
            <a:r>
              <a:rPr/>
              <a:t> </a:t>
            </a:r>
            <a:r>
              <a:rPr/>
              <a:t>even</a:t>
            </a:r>
            <a:r>
              <a:rPr/>
              <a:t> </a:t>
            </a:r>
            <a:r>
              <a:rPr/>
              <a:t>though</a:t>
            </a:r>
            <a:r>
              <a:rPr/>
              <a:t> </a:t>
            </a:r>
            <a:r>
              <a:rPr/>
              <a:t>it</a:t>
            </a:r>
            <a:r>
              <a:rPr/>
              <a:t> </a:t>
            </a:r>
            <a:r>
              <a:rPr/>
              <a:t>is</a:t>
            </a:r>
            <a:r>
              <a:rPr/>
              <a:t> </a:t>
            </a:r>
            <a:r>
              <a:rPr/>
              <a:t>restricted</a:t>
            </a:r>
            <a:r>
              <a:rPr/>
              <a:t> </a:t>
            </a:r>
            <a:r>
              <a:rPr/>
              <a:t>to</a:t>
            </a:r>
            <a:r>
              <a:rPr/>
              <a:t> </a:t>
            </a:r>
            <a:r>
              <a:rPr/>
              <a:t>a</a:t>
            </a:r>
            <a:r>
              <a:rPr/>
              <a:t> </a:t>
            </a:r>
            <a:r>
              <a:rPr/>
              <a:t>two</a:t>
            </a:r>
            <a:r>
              <a:rPr/>
              <a:t> </a:t>
            </a:r>
            <a:r>
              <a:rPr/>
              <a:t>dimensional</a:t>
            </a:r>
            <a:r>
              <a:rPr/>
              <a:t> </a:t>
            </a:r>
            <a:r>
              <a:rPr/>
              <a:t>screen.</a:t>
            </a:r>
          </a:p>
          <a:p>
            <a:pPr lvl="0" marL="0" indent="0">
              <a:buNone/>
            </a:pPr>
          </a:p>
          <a:p>
            <a:pPr lvl="0" marL="0" indent="0">
              <a:buNone/>
            </a:pPr>
            <a:r>
              <a:rPr/>
              <a:t>I</a:t>
            </a:r>
            <a:r>
              <a:rPr/>
              <a:t> </a:t>
            </a:r>
            <a:r>
              <a:rPr/>
              <a:t>also</a:t>
            </a:r>
            <a:r>
              <a:rPr/>
              <a:t> </a:t>
            </a:r>
            <a:r>
              <a:rPr/>
              <a:t>want</a:t>
            </a:r>
            <a:r>
              <a:rPr/>
              <a:t> </a:t>
            </a:r>
            <a:r>
              <a:rPr/>
              <a:t>to</a:t>
            </a:r>
            <a:r>
              <a:rPr/>
              <a:t> </a:t>
            </a:r>
            <a:r>
              <a:rPr/>
              <a:t>point</a:t>
            </a:r>
            <a:r>
              <a:rPr/>
              <a:t> </a:t>
            </a:r>
            <a:r>
              <a:rPr/>
              <a:t>out</a:t>
            </a:r>
            <a:r>
              <a:rPr/>
              <a:t> </a:t>
            </a:r>
            <a:r>
              <a:rPr/>
              <a:t>that</a:t>
            </a:r>
            <a:r>
              <a:rPr/>
              <a:t> </a:t>
            </a:r>
            <a:r>
              <a:rPr/>
              <a:t>this</a:t>
            </a:r>
            <a:r>
              <a:rPr/>
              <a:t> </a:t>
            </a:r>
            <a:r>
              <a:rPr/>
              <a:t>may</a:t>
            </a:r>
            <a:r>
              <a:rPr/>
              <a:t> </a:t>
            </a:r>
            <a:r>
              <a:rPr/>
              <a:t>not</a:t>
            </a:r>
            <a:r>
              <a:rPr/>
              <a:t> </a:t>
            </a:r>
            <a:r>
              <a:rPr/>
              <a:t>be</a:t>
            </a:r>
            <a:r>
              <a:rPr/>
              <a:t> </a:t>
            </a:r>
            <a:r>
              <a:rPr/>
              <a:t>the</a:t>
            </a:r>
            <a:r>
              <a:rPr/>
              <a:t> </a:t>
            </a:r>
            <a:r>
              <a:rPr/>
              <a:t>best</a:t>
            </a:r>
            <a:r>
              <a:rPr/>
              <a:t> </a:t>
            </a:r>
            <a:r>
              <a:rPr/>
              <a:t>way</a:t>
            </a:r>
            <a:r>
              <a:rPr/>
              <a:t> </a:t>
            </a:r>
            <a:r>
              <a:rPr/>
              <a:t>to</a:t>
            </a:r>
            <a:r>
              <a:rPr/>
              <a:t> </a:t>
            </a:r>
            <a:r>
              <a:rPr/>
              <a:t>visualize</a:t>
            </a:r>
            <a:r>
              <a:rPr/>
              <a:t> </a:t>
            </a:r>
            <a:r>
              <a:rPr/>
              <a:t>the</a:t>
            </a:r>
            <a:r>
              <a:rPr/>
              <a:t> </a:t>
            </a:r>
            <a:r>
              <a:rPr/>
              <a:t>relationship</a:t>
            </a:r>
            <a:r>
              <a:rPr/>
              <a:t> </a:t>
            </a:r>
            <a:r>
              <a:rPr/>
              <a:t>among</a:t>
            </a:r>
            <a:r>
              <a:rPr/>
              <a:t> </a:t>
            </a:r>
            <a:r>
              <a:rPr/>
              <a:t>these</a:t>
            </a:r>
            <a:r>
              <a:rPr/>
              <a:t> </a:t>
            </a:r>
            <a:r>
              <a:rPr/>
              <a:t>three</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size</a:t>
            </a:r>
            <a:r>
              <a:rPr/>
              <a:t> </a:t>
            </a:r>
            <a:r>
              <a:rPr/>
              <a:t>of</a:t>
            </a:r>
            <a:r>
              <a:rPr/>
              <a:t> </a:t>
            </a:r>
            <a:r>
              <a:rPr/>
              <a:t>a</a:t>
            </a:r>
            <a:r>
              <a:rPr/>
              <a:t> </a:t>
            </a:r>
            <a:r>
              <a:rPr/>
              <a:t>point</a:t>
            </a:r>
            <a:r>
              <a:rPr/>
              <a:t> </a:t>
            </a:r>
            <a:r>
              <a:rPr/>
              <a:t>to</a:t>
            </a:r>
            <a:r>
              <a:rPr/>
              <a:t> </a:t>
            </a:r>
            <a:r>
              <a:rPr/>
              <a:t>represent</a:t>
            </a:r>
            <a:r>
              <a:rPr/>
              <a:t> </a:t>
            </a:r>
            <a:r>
              <a:rPr/>
              <a:t>a</a:t>
            </a:r>
            <a:r>
              <a:rPr/>
              <a:t> </a:t>
            </a:r>
            <a:r>
              <a:rPr/>
              <a:t>third</a:t>
            </a:r>
            <a:r>
              <a:rPr/>
              <a:t> </a:t>
            </a:r>
            <a:r>
              <a:rPr/>
              <a:t>dimension.</a:t>
            </a:r>
            <a:r>
              <a:rPr/>
              <a:t> </a:t>
            </a:r>
            <a:r>
              <a:rPr/>
              <a:t>Here</a:t>
            </a:r>
            <a:r>
              <a:rPr/>
              <a:t> </a:t>
            </a:r>
            <a:r>
              <a:rPr/>
              <a:t>is</a:t>
            </a:r>
            <a:r>
              <a:rPr/>
              <a:t> </a:t>
            </a:r>
            <a:r>
              <a:rPr/>
              <a:t>a</a:t>
            </a:r>
            <a:r>
              <a:rPr/>
              <a:t> </a:t>
            </a:r>
            <a:r>
              <a:rPr/>
              <a:t>plot</a:t>
            </a:r>
            <a:r>
              <a:rPr/>
              <a:t> </a:t>
            </a:r>
            <a:r>
              <a:rPr/>
              <a:t>where</a:t>
            </a:r>
            <a:r>
              <a:rPr/>
              <a:t> </a:t>
            </a:r>
            <a:r>
              <a:rPr/>
              <a:t>the</a:t>
            </a:r>
            <a:r>
              <a:rPr/>
              <a:t> </a:t>
            </a:r>
            <a:r>
              <a:rPr/>
              <a:t>larger</a:t>
            </a:r>
            <a:r>
              <a:rPr/>
              <a:t> </a:t>
            </a:r>
            <a:r>
              <a:rPr/>
              <a:t>house,</a:t>
            </a:r>
            <a:r>
              <a:rPr/>
              <a:t> </a:t>
            </a:r>
            <a:r>
              <a:rPr/>
              <a:t>the</a:t>
            </a:r>
            <a:r>
              <a:rPr/>
              <a:t> </a:t>
            </a:r>
            <a:r>
              <a:rPr/>
              <a:t>house</a:t>
            </a:r>
            <a:r>
              <a:rPr/>
              <a:t> </a:t>
            </a:r>
            <a:r>
              <a:rPr/>
              <a:t>with</a:t>
            </a:r>
            <a:r>
              <a:rPr/>
              <a:t> </a:t>
            </a:r>
            <a:r>
              <a:rPr/>
              <a:t>more</a:t>
            </a:r>
            <a:r>
              <a:rPr/>
              <a:t> </a:t>
            </a:r>
            <a:r>
              <a:rPr/>
              <a:t>living</a:t>
            </a:r>
            <a:r>
              <a:rPr/>
              <a:t> </a:t>
            </a:r>
            <a:r>
              <a:rPr/>
              <a:t>area</a:t>
            </a:r>
            <a:r>
              <a:rPr/>
              <a:t> </a:t>
            </a:r>
            <a:r>
              <a:rPr/>
              <a:t>has</a:t>
            </a:r>
            <a:r>
              <a:rPr/>
              <a:t> </a:t>
            </a:r>
            <a:r>
              <a:rPr/>
              <a:t>a</a:t>
            </a:r>
            <a:r>
              <a:rPr/>
              <a:t> </a:t>
            </a:r>
            <a:r>
              <a:rPr/>
              <a:t>big</a:t>
            </a:r>
            <a:r>
              <a:rPr/>
              <a:t> </a:t>
            </a:r>
            <a:r>
              <a:rPr/>
              <a:t>circle</a:t>
            </a:r>
            <a:r>
              <a:rPr/>
              <a:t> </a:t>
            </a:r>
            <a:r>
              <a:rPr/>
              <a:t>and</a:t>
            </a:r>
            <a:r>
              <a:rPr/>
              <a:t> </a:t>
            </a:r>
            <a:r>
              <a:rPr/>
              <a:t>the</a:t>
            </a:r>
            <a:r>
              <a:rPr/>
              <a:t> </a:t>
            </a:r>
            <a:r>
              <a:rPr/>
              <a:t>house</a:t>
            </a:r>
            <a:r>
              <a:rPr/>
              <a:t> </a:t>
            </a:r>
            <a:r>
              <a:rPr/>
              <a:t>with</a:t>
            </a:r>
            <a:r>
              <a:rPr/>
              <a:t> </a:t>
            </a:r>
            <a:r>
              <a:rPr/>
              <a:t>less</a:t>
            </a:r>
            <a:r>
              <a:rPr/>
              <a:t> </a:t>
            </a:r>
            <a:r>
              <a:rPr/>
              <a:t>living</a:t>
            </a:r>
            <a:r>
              <a:rPr/>
              <a:t> </a:t>
            </a:r>
            <a:r>
              <a:rPr/>
              <a:t>area</a:t>
            </a:r>
            <a:r>
              <a:rPr/>
              <a:t> </a:t>
            </a:r>
            <a:r>
              <a:rPr/>
              <a:t>has</a:t>
            </a:r>
            <a:r>
              <a:rPr/>
              <a:t> </a:t>
            </a:r>
            <a:r>
              <a:rPr/>
              <a:t>a</a:t>
            </a:r>
            <a:r>
              <a:rPr/>
              <a:t> </a:t>
            </a:r>
            <a:r>
              <a:rPr/>
              <a:t>small</a:t>
            </a:r>
            <a:r>
              <a:rPr/>
              <a:t> </a:t>
            </a:r>
            <a:r>
              <a:rPr/>
              <a:t>circle.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blue</a:t>
            </a:r>
            <a:r>
              <a:rPr/>
              <a:t> </a:t>
            </a:r>
            <a:r>
              <a:rPr/>
              <a:t>point</a:t>
            </a:r>
            <a:r>
              <a:rPr/>
              <a:t> </a:t>
            </a:r>
            <a:r>
              <a:rPr/>
              <a:t>representing</a:t>
            </a:r>
            <a:r>
              <a:rPr/>
              <a:t> </a:t>
            </a:r>
            <a:r>
              <a:rPr/>
              <a:t>a</a:t>
            </a:r>
            <a:r>
              <a:rPr/>
              <a:t> </a:t>
            </a:r>
            <a:r>
              <a:rPr/>
              <a:t>four</a:t>
            </a:r>
            <a:r>
              <a:rPr/>
              <a:t> </a:t>
            </a:r>
            <a:r>
              <a:rPr/>
              <a:t>bathroom</a:t>
            </a:r>
            <a:r>
              <a:rPr/>
              <a:t> </a:t>
            </a:r>
            <a:r>
              <a:rPr/>
              <a:t>house</a:t>
            </a:r>
            <a:r>
              <a:rPr/>
              <a:t> </a:t>
            </a:r>
            <a:r>
              <a:rPr/>
              <a:t>in</a:t>
            </a:r>
            <a:r>
              <a:rPr/>
              <a:t> </a:t>
            </a:r>
            <a:r>
              <a:rPr/>
              <a:t>the</a:t>
            </a:r>
            <a:r>
              <a:rPr/>
              <a:t> </a:t>
            </a:r>
            <a:r>
              <a:rPr/>
              <a:t>upper</a:t>
            </a:r>
            <a:r>
              <a:rPr/>
              <a:t> </a:t>
            </a:r>
            <a:r>
              <a:rPr/>
              <a:t>left</a:t>
            </a:r>
            <a:r>
              <a:rPr/>
              <a:t> </a:t>
            </a:r>
            <a:r>
              <a:rPr/>
              <a:t>corner</a:t>
            </a:r>
            <a:r>
              <a:rPr/>
              <a:t> </a:t>
            </a:r>
            <a:r>
              <a:rPr/>
              <a:t>and</a:t>
            </a:r>
            <a:r>
              <a:rPr/>
              <a:t> </a:t>
            </a:r>
            <a:r>
              <a:rPr/>
              <a:t>an</a:t>
            </a:r>
            <a:r>
              <a:rPr/>
              <a:t> </a:t>
            </a:r>
            <a:r>
              <a:rPr/>
              <a:t>orange</a:t>
            </a:r>
            <a:r>
              <a:rPr/>
              <a:t> </a:t>
            </a:r>
            <a:r>
              <a:rPr/>
              <a:t>point</a:t>
            </a:r>
            <a:r>
              <a:rPr/>
              <a:t> </a:t>
            </a:r>
            <a:r>
              <a:rPr/>
              <a:t>representing</a:t>
            </a:r>
            <a:r>
              <a:rPr/>
              <a:t> </a:t>
            </a:r>
            <a:r>
              <a:rPr/>
              <a:t>a</a:t>
            </a:r>
            <a:r>
              <a:rPr/>
              <a:t> </a:t>
            </a:r>
            <a:r>
              <a:rPr/>
              <a:t>two</a:t>
            </a:r>
            <a:r>
              <a:rPr/>
              <a:t> </a:t>
            </a:r>
            <a:r>
              <a:rPr/>
              <a:t>bathroom</a:t>
            </a:r>
            <a:r>
              <a:rPr/>
              <a:t> </a:t>
            </a:r>
            <a:r>
              <a:rPr/>
              <a:t>house</a:t>
            </a:r>
            <a:r>
              <a:rPr/>
              <a:t> </a:t>
            </a:r>
            <a:r>
              <a:rPr/>
              <a:t>in</a:t>
            </a:r>
            <a:r>
              <a:rPr/>
              <a:t> </a:t>
            </a:r>
            <a:r>
              <a:rPr/>
              <a:t>the</a:t>
            </a:r>
            <a:r>
              <a:rPr/>
              <a:t> </a:t>
            </a:r>
            <a:r>
              <a:rPr/>
              <a:t>lower</a:t>
            </a:r>
            <a:r>
              <a:rPr/>
              <a:t> </a:t>
            </a:r>
            <a:r>
              <a:rPr/>
              <a:t>right</a:t>
            </a:r>
            <a:r>
              <a:rPr/>
              <a:t> </a:t>
            </a:r>
            <a:r>
              <a:rPr/>
              <a:t>corner.</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how</a:t>
            </a:r>
            <a:r>
              <a:rPr/>
              <a:t> </a:t>
            </a:r>
            <a:r>
              <a:rPr/>
              <a:t>the</a:t>
            </a:r>
            <a:r>
              <a:rPr/>
              <a:t> </a:t>
            </a:r>
            <a:r>
              <a:rPr/>
              <a:t>legend</a:t>
            </a:r>
            <a:r>
              <a:rPr/>
              <a:t> </a:t>
            </a:r>
            <a:r>
              <a:rPr/>
              <a:t>has</a:t>
            </a:r>
            <a:r>
              <a:rPr/>
              <a:t> </a:t>
            </a:r>
            <a:r>
              <a:rPr/>
              <a:t>changed.</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you</a:t>
            </a:r>
            <a:r>
              <a:rPr/>
              <a:t> </a:t>
            </a:r>
            <a:r>
              <a:rPr/>
              <a:t>to</a:t>
            </a:r>
            <a:r>
              <a:rPr/>
              <a:t> </a:t>
            </a:r>
            <a:r>
              <a:rPr/>
              <a:t>review</a:t>
            </a:r>
            <a:r>
              <a:rPr/>
              <a:t> </a:t>
            </a:r>
            <a:r>
              <a:rPr/>
              <a:t>the</a:t>
            </a:r>
            <a:r>
              <a:rPr/>
              <a:t> </a:t>
            </a:r>
            <a:r>
              <a:rPr/>
              <a:t>visualizations</a:t>
            </a:r>
            <a:r>
              <a:rPr/>
              <a:t> </a:t>
            </a:r>
            <a:r>
              <a:rPr/>
              <a:t>that</a:t>
            </a:r>
            <a:r>
              <a:rPr/>
              <a:t> </a:t>
            </a:r>
            <a:r>
              <a:rPr/>
              <a:t>you</a:t>
            </a:r>
            <a:r>
              <a:rPr/>
              <a:t> </a:t>
            </a:r>
            <a:r>
              <a:rPr/>
              <a:t>discussed</a:t>
            </a:r>
            <a:r>
              <a:rPr/>
              <a:t> </a:t>
            </a:r>
            <a:r>
              <a:rPr/>
              <a:t>earlier.</a:t>
            </a:r>
            <a:r>
              <a:rPr/>
              <a:t> </a:t>
            </a:r>
            <a:r>
              <a:rPr/>
              <a:t>With</a:t>
            </a:r>
            <a:r>
              <a:rPr/>
              <a:t> </a:t>
            </a:r>
            <a:r>
              <a:rPr/>
              <a:t>you</a:t>
            </a:r>
            <a:r>
              <a:rPr/>
              <a:t> </a:t>
            </a:r>
            <a:r>
              <a:rPr/>
              <a:t>partner</a:t>
            </a:r>
            <a:r>
              <a:rPr/>
              <a:t> </a:t>
            </a:r>
            <a:r>
              <a:rPr/>
              <a:t>review</a:t>
            </a:r>
            <a:r>
              <a:rPr/>
              <a:t> </a:t>
            </a:r>
            <a:r>
              <a:rPr/>
              <a:t>the</a:t>
            </a:r>
            <a:r>
              <a:rPr/>
              <a:t> </a:t>
            </a:r>
            <a:r>
              <a:rPr/>
              <a:t>visualization</a:t>
            </a:r>
            <a:r>
              <a:rPr/>
              <a:t> </a:t>
            </a:r>
            <a:r>
              <a:rPr/>
              <a:t>again.</a:t>
            </a:r>
            <a:r>
              <a:rPr/>
              <a:t> </a:t>
            </a:r>
            <a:r>
              <a:rPr/>
              <a:t>Talk</a:t>
            </a:r>
            <a:r>
              <a:rPr/>
              <a:t> </a:t>
            </a:r>
            <a:r>
              <a:rPr/>
              <a:t>about</a:t>
            </a:r>
            <a:r>
              <a:rPr/>
              <a:t> </a:t>
            </a:r>
            <a:r>
              <a:rPr/>
              <a:t>the</a:t>
            </a:r>
            <a:r>
              <a:rPr/>
              <a:t> </a:t>
            </a:r>
            <a:r>
              <a:rPr/>
              <a:t>aesthetics</a:t>
            </a:r>
            <a:r>
              <a:rPr/>
              <a:t> </a:t>
            </a:r>
            <a:r>
              <a:rPr/>
              <a:t>and</a:t>
            </a:r>
            <a:r>
              <a:rPr/>
              <a:t> </a:t>
            </a:r>
            <a:r>
              <a:rPr/>
              <a:t>what</a:t>
            </a:r>
            <a:r>
              <a:rPr/>
              <a:t> </a:t>
            </a:r>
            <a:r>
              <a:rPr/>
              <a:t>variables</a:t>
            </a:r>
            <a:r>
              <a:rPr/>
              <a:t> </a:t>
            </a:r>
            <a:r>
              <a:rPr/>
              <a:t>map</a:t>
            </a:r>
            <a:r>
              <a:rPr/>
              <a:t> </a:t>
            </a:r>
            <a:r>
              <a:rPr/>
              <a:t>to</a:t>
            </a:r>
            <a:r>
              <a:rPr/>
              <a:t> </a:t>
            </a:r>
            <a:r>
              <a:rPr/>
              <a:t>each</a:t>
            </a:r>
            <a:r>
              <a:rPr/>
              <a:t> </a:t>
            </a:r>
            <a:r>
              <a:rPr/>
              <a:t>aesthetic.</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plots</a:t>
            </a:r>
            <a:r>
              <a:rPr/>
              <a:t> </a:t>
            </a:r>
            <a:r>
              <a:rPr/>
              <a:t>that</a:t>
            </a:r>
            <a:r>
              <a:rPr/>
              <a:t> </a:t>
            </a:r>
            <a:r>
              <a:rPr/>
              <a:t>you</a:t>
            </a:r>
            <a:r>
              <a:rPr/>
              <a:t> </a:t>
            </a:r>
            <a:r>
              <a:rPr/>
              <a:t>have</a:t>
            </a:r>
            <a:r>
              <a:rPr/>
              <a:t> </a:t>
            </a:r>
            <a:r>
              <a:rPr/>
              <a:t>drawn</a:t>
            </a:r>
            <a:r>
              <a:rPr/>
              <a:t> </a:t>
            </a:r>
            <a:r>
              <a:rPr/>
              <a:t>tend</a:t>
            </a:r>
            <a:r>
              <a:rPr/>
              <a:t> </a:t>
            </a:r>
            <a:r>
              <a:rPr/>
              <a:t>to</a:t>
            </a:r>
            <a:r>
              <a:rPr/>
              <a:t> </a:t>
            </a:r>
            <a:r>
              <a:rPr/>
              <a:t>have</a:t>
            </a:r>
            <a:r>
              <a:rPr/>
              <a:t> </a:t>
            </a:r>
            <a:r>
              <a:rPr/>
              <a:t>difficulty</a:t>
            </a:r>
            <a:r>
              <a:rPr/>
              <a:t> </a:t>
            </a:r>
            <a:r>
              <a:rPr/>
              <a:t>with</a:t>
            </a:r>
            <a:r>
              <a:rPr/>
              <a:t> </a:t>
            </a:r>
            <a:r>
              <a:rPr/>
              <a:t>overprinting.</a:t>
            </a:r>
            <a:r>
              <a:rPr/>
              <a:t> </a:t>
            </a:r>
            <a:r>
              <a:rPr/>
              <a:t>Too</a:t>
            </a:r>
            <a:r>
              <a:rPr/>
              <a:t> </a:t>
            </a:r>
            <a:r>
              <a:rPr/>
              <a:t>many</a:t>
            </a:r>
            <a:r>
              <a:rPr/>
              <a:t> </a:t>
            </a:r>
            <a:r>
              <a:rPr/>
              <a:t>data</a:t>
            </a:r>
            <a:r>
              <a:rPr/>
              <a:t> </a:t>
            </a:r>
            <a:r>
              <a:rPr/>
              <a:t>points</a:t>
            </a:r>
            <a:r>
              <a:rPr/>
              <a:t> </a:t>
            </a:r>
            <a:r>
              <a:rPr/>
              <a:t>crammed</a:t>
            </a:r>
            <a:r>
              <a:rPr/>
              <a:t> </a:t>
            </a:r>
            <a:r>
              <a:rPr/>
              <a:t>into</a:t>
            </a:r>
            <a:r>
              <a:rPr/>
              <a:t> </a:t>
            </a:r>
            <a:r>
              <a:rPr/>
              <a:t>a</a:t>
            </a:r>
            <a:r>
              <a:rPr/>
              <a:t> </a:t>
            </a:r>
            <a:r>
              <a:rPr/>
              <a:t>small</a:t>
            </a:r>
            <a:r>
              <a:rPr/>
              <a:t> </a:t>
            </a:r>
            <a:r>
              <a:rPr/>
              <a:t>area</a:t>
            </a:r>
            <a:r>
              <a:rPr/>
              <a:t> </a:t>
            </a:r>
            <a:r>
              <a:rPr/>
              <a:t>produces</a:t>
            </a:r>
            <a:r>
              <a:rPr/>
              <a:t> </a:t>
            </a:r>
            <a:r>
              <a:rPr/>
              <a:t>a</a:t>
            </a:r>
            <a:r>
              <a:rPr/>
              <a:t> </a:t>
            </a:r>
            <a:r>
              <a:rPr/>
              <a:t>large</a:t>
            </a:r>
            <a:r>
              <a:rPr/>
              <a:t> </a:t>
            </a:r>
            <a:r>
              <a:rPr/>
              <a:t>solid</a:t>
            </a:r>
            <a:r>
              <a:rPr/>
              <a:t> </a:t>
            </a:r>
            <a:r>
              <a:rPr/>
              <a:t>blob</a:t>
            </a:r>
            <a:r>
              <a:rPr/>
              <a:t> </a:t>
            </a:r>
            <a:r>
              <a:rPr/>
              <a:t>that</a:t>
            </a:r>
            <a:r>
              <a:rPr/>
              <a:t> </a:t>
            </a:r>
            <a:r>
              <a:rPr/>
              <a:t>is</a:t>
            </a:r>
            <a:r>
              <a:rPr/>
              <a:t> </a:t>
            </a:r>
            <a:r>
              <a:rPr/>
              <a:t>hard</a:t>
            </a:r>
            <a:r>
              <a:rPr/>
              <a:t> </a:t>
            </a:r>
            <a:r>
              <a:rPr/>
              <a:t>to</a:t>
            </a:r>
            <a:r>
              <a:rPr/>
              <a:t> </a:t>
            </a:r>
            <a:r>
              <a:rPr/>
              <a:t>interpret.</a:t>
            </a:r>
            <a:r>
              <a:rPr/>
              <a:t> </a:t>
            </a:r>
            <a:r>
              <a:rPr/>
              <a:t>There</a:t>
            </a:r>
            <a:r>
              <a:rPr/>
              <a:t> </a:t>
            </a:r>
            <a:r>
              <a:rPr/>
              <a:t>are</a:t>
            </a:r>
            <a:r>
              <a:rPr/>
              <a:t> </a:t>
            </a:r>
            <a:r>
              <a:rPr/>
              <a:t>three</a:t>
            </a:r>
            <a:r>
              <a:rPr/>
              <a:t> </a:t>
            </a:r>
            <a:r>
              <a:rPr/>
              <a:t>possible</a:t>
            </a:r>
            <a:r>
              <a:rPr/>
              <a:t> </a:t>
            </a:r>
            <a:r>
              <a:rPr/>
              <a:t>solutions:</a:t>
            </a:r>
            <a:r>
              <a:rPr/>
              <a:t> </a:t>
            </a:r>
            <a:r>
              <a:rPr/>
              <a:t>opacity,</a:t>
            </a:r>
            <a:r>
              <a:rPr/>
              <a:t> </a:t>
            </a:r>
            <a:r>
              <a:rPr/>
              <a:t>small</a:t>
            </a:r>
            <a:r>
              <a:rPr/>
              <a:t> </a:t>
            </a:r>
            <a:r>
              <a:rPr/>
              <a:t>points,</a:t>
            </a:r>
            <a:r>
              <a:rPr/>
              <a:t> </a:t>
            </a:r>
            <a:r>
              <a:rPr/>
              <a:t>and</a:t>
            </a:r>
            <a:r>
              <a:rPr/>
              <a:t> </a:t>
            </a:r>
            <a:r>
              <a:rPr/>
              <a:t>a</a:t>
            </a:r>
            <a:r>
              <a:rPr/>
              <a:t> </a:t>
            </a:r>
            <a:r>
              <a:rPr/>
              <a:t>log</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make</a:t>
            </a:r>
            <a:r>
              <a:rPr/>
              <a:t> </a:t>
            </a:r>
            <a:r>
              <a:rPr/>
              <a:t>the</a:t>
            </a:r>
            <a:r>
              <a:rPr/>
              <a:t> </a:t>
            </a:r>
            <a:r>
              <a:rPr/>
              <a:t>data</a:t>
            </a:r>
            <a:r>
              <a:rPr/>
              <a:t> </a:t>
            </a:r>
            <a:r>
              <a:rPr/>
              <a:t>points</a:t>
            </a:r>
            <a:r>
              <a:rPr/>
              <a:t> </a:t>
            </a:r>
            <a:r>
              <a:rPr/>
              <a:t>somewhat</a:t>
            </a:r>
            <a:r>
              <a:rPr/>
              <a:t> </a:t>
            </a:r>
            <a:r>
              <a:rPr/>
              <a:t>translucent,</a:t>
            </a:r>
            <a:r>
              <a:rPr/>
              <a:t> </a:t>
            </a:r>
            <a:r>
              <a:rPr/>
              <a:t>so</a:t>
            </a:r>
            <a:r>
              <a:rPr/>
              <a:t> </a:t>
            </a:r>
            <a:r>
              <a:rPr/>
              <a:t>that</a:t>
            </a:r>
            <a:r>
              <a:rPr/>
              <a:t> </a:t>
            </a:r>
            <a:r>
              <a:rPr/>
              <a:t>you</a:t>
            </a:r>
            <a:r>
              <a:rPr/>
              <a:t> </a:t>
            </a:r>
            <a:r>
              <a:rPr/>
              <a:t>can</a:t>
            </a:r>
            <a:r>
              <a:rPr/>
              <a:t> </a:t>
            </a:r>
            <a:r>
              <a:rPr/>
              <a:t>see</a:t>
            </a:r>
            <a:r>
              <a:rPr/>
              <a:t> </a:t>
            </a:r>
            <a:r>
              <a:rPr/>
              <a:t>what</a:t>
            </a:r>
            <a:r>
              <a:rPr/>
              <a:t> </a:t>
            </a:r>
            <a:r>
              <a:rPr/>
              <a:t>it</a:t>
            </a:r>
            <a:r>
              <a:rPr/>
              <a:t> </a:t>
            </a:r>
            <a:r>
              <a:rPr/>
              <a:t>behind</a:t>
            </a:r>
            <a:r>
              <a:rPr/>
              <a:t> </a:t>
            </a:r>
            <a:r>
              <a:rPr/>
              <a:t>it,</a:t>
            </a:r>
            <a:r>
              <a:rPr/>
              <a:t> </a:t>
            </a:r>
            <a:r>
              <a:rPr/>
              <a:t>this</a:t>
            </a:r>
            <a:r>
              <a:rPr/>
              <a:t> </a:t>
            </a:r>
            <a:r>
              <a:rPr/>
              <a:t>prevents</a:t>
            </a:r>
            <a:r>
              <a:rPr/>
              <a:t> </a:t>
            </a:r>
            <a:r>
              <a:rPr/>
              <a:t>a</a:t>
            </a:r>
            <a:r>
              <a:rPr/>
              <a:t> </a:t>
            </a:r>
            <a:r>
              <a:rPr/>
              <a:t>massive</a:t>
            </a:r>
            <a:r>
              <a:rPr/>
              <a:t> </a:t>
            </a:r>
            <a:r>
              <a:rPr/>
              <a:t>black</a:t>
            </a:r>
            <a:r>
              <a:rPr/>
              <a:t> </a:t>
            </a:r>
            <a:r>
              <a:rPr/>
              <a:t>blob</a:t>
            </a:r>
            <a:r>
              <a:rPr/>
              <a:t> </a:t>
            </a:r>
            <a:r>
              <a:rPr/>
              <a:t>from</a:t>
            </a:r>
            <a:r>
              <a:rPr/>
              <a:t> </a:t>
            </a:r>
            <a:r>
              <a:rPr/>
              <a:t>forming.</a:t>
            </a:r>
            <a:r>
              <a:rPr/>
              <a:t> </a:t>
            </a:r>
            <a:r>
              <a:rPr/>
              <a:t>You</a:t>
            </a:r>
            <a:r>
              <a:rPr/>
              <a:t> </a:t>
            </a:r>
            <a:r>
              <a:rPr/>
              <a:t>have</a:t>
            </a:r>
            <a:r>
              <a:rPr/>
              <a:t> </a:t>
            </a:r>
            <a:r>
              <a:rPr/>
              <a:t>to</a:t>
            </a:r>
            <a:r>
              <a:rPr/>
              <a:t> </a:t>
            </a:r>
            <a:r>
              <a:rPr/>
              <a:t>experiement</a:t>
            </a:r>
            <a:r>
              <a:rPr/>
              <a:t> </a:t>
            </a:r>
            <a:r>
              <a:rPr/>
              <a:t>a</a:t>
            </a:r>
            <a:r>
              <a:rPr/>
              <a:t> </a:t>
            </a:r>
            <a:r>
              <a:rPr/>
              <a:t>bit</a:t>
            </a:r>
            <a:r>
              <a:rPr/>
              <a:t> </a:t>
            </a:r>
            <a:r>
              <a:rPr/>
              <a:t>with</a:t>
            </a:r>
            <a:r>
              <a:rPr/>
              <a:t> </a:t>
            </a:r>
            <a:r>
              <a:rPr/>
              <a:t>the</a:t>
            </a:r>
            <a:r>
              <a:rPr/>
              <a:t> </a:t>
            </a:r>
            <a:r>
              <a:rPr/>
              <a:t>level</a:t>
            </a:r>
            <a:r>
              <a:rPr/>
              <a:t> </a:t>
            </a:r>
            <a:r>
              <a:rPr/>
              <a:t>of</a:t>
            </a:r>
            <a:r>
              <a:rPr/>
              <a:t> </a:t>
            </a:r>
            <a:r>
              <a:rPr/>
              <a:t>translucence.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okay</a:t>
            </a:r>
            <a:r>
              <a:rPr/>
              <a:t> </a:t>
            </a:r>
            <a:r>
              <a:rPr/>
              <a:t>to</a:t>
            </a:r>
            <a:r>
              <a:rPr/>
              <a:t> </a:t>
            </a:r>
            <a:r>
              <a:rPr/>
              <a:t>map</a:t>
            </a:r>
            <a:r>
              <a:rPr/>
              <a:t> </a:t>
            </a:r>
            <a:r>
              <a:rPr/>
              <a:t>a</a:t>
            </a:r>
            <a:r>
              <a:rPr/>
              <a:t> </a:t>
            </a:r>
            <a:r>
              <a:rPr/>
              <a:t>single</a:t>
            </a:r>
            <a:r>
              <a:rPr/>
              <a:t> </a:t>
            </a:r>
            <a:r>
              <a:rPr/>
              <a:t>variable</a:t>
            </a:r>
            <a:r>
              <a:rPr/>
              <a:t> </a:t>
            </a:r>
            <a:r>
              <a:rPr/>
              <a:t>to</a:t>
            </a:r>
            <a:r>
              <a:rPr/>
              <a:t> </a:t>
            </a:r>
            <a:r>
              <a:rPr/>
              <a:t>more</a:t>
            </a:r>
            <a:r>
              <a:rPr/>
              <a:t> </a:t>
            </a:r>
            <a:r>
              <a:rPr/>
              <a:t>than</a:t>
            </a:r>
            <a:r>
              <a:rPr/>
              <a:t> </a:t>
            </a:r>
            <a:r>
              <a:rPr/>
              <a:t>one</a:t>
            </a:r>
            <a:r>
              <a:rPr/>
              <a:t> </a:t>
            </a:r>
            <a:r>
              <a:rPr/>
              <a:t>aesthetic.</a:t>
            </a:r>
            <a:r>
              <a:rPr/>
              <a:t> </a:t>
            </a:r>
            <a:r>
              <a:rPr/>
              <a:t>In</a:t>
            </a:r>
            <a:r>
              <a:rPr/>
              <a:t> </a:t>
            </a:r>
            <a:r>
              <a:rPr/>
              <a:t>fact,</a:t>
            </a:r>
            <a:r>
              <a:rPr/>
              <a:t> </a:t>
            </a:r>
            <a:r>
              <a:rPr/>
              <a:t>this</a:t>
            </a:r>
            <a:r>
              <a:rPr/>
              <a:t> </a:t>
            </a:r>
            <a:r>
              <a:rPr/>
              <a:t>often</a:t>
            </a:r>
            <a:r>
              <a:rPr/>
              <a:t> </a:t>
            </a:r>
            <a:r>
              <a:rPr/>
              <a:t>helps</a:t>
            </a:r>
            <a:r>
              <a:rPr/>
              <a:t> </a:t>
            </a:r>
            <a:r>
              <a:rPr/>
              <a:t>emphasize</a:t>
            </a:r>
            <a:r>
              <a:rPr/>
              <a:t> </a:t>
            </a:r>
            <a:r>
              <a:rPr/>
              <a:t>that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practical</a:t>
            </a:r>
            <a:r>
              <a:rPr/>
              <a:t> </a:t>
            </a:r>
            <a:r>
              <a:rPr/>
              <a:t>limits</a:t>
            </a:r>
            <a:r>
              <a:rPr/>
              <a:t> </a:t>
            </a:r>
            <a:r>
              <a:rPr/>
              <a:t>to</a:t>
            </a:r>
            <a:r>
              <a:rPr/>
              <a:t> </a:t>
            </a:r>
            <a:r>
              <a:rPr/>
              <a:t>aesthetics</a:t>
            </a:r>
            <a:r>
              <a:rPr/>
              <a:t> </a:t>
            </a:r>
            <a:r>
              <a:rPr/>
              <a:t>of</a:t>
            </a:r>
            <a:r>
              <a:rPr/>
              <a:t> </a:t>
            </a:r>
            <a:r>
              <a:rPr/>
              <a:t>points.</a:t>
            </a:r>
            <a:r>
              <a:rPr/>
              <a:t> </a:t>
            </a:r>
            <a:r>
              <a:rPr/>
              <a:t>First,</a:t>
            </a:r>
            <a:r>
              <a:rPr/>
              <a:t> </a:t>
            </a:r>
            <a:r>
              <a:rPr/>
              <a:t>shape</a:t>
            </a:r>
            <a:r>
              <a:rPr/>
              <a:t> </a:t>
            </a:r>
            <a:r>
              <a:rPr/>
              <a:t>makes</a:t>
            </a:r>
            <a:r>
              <a:rPr/>
              <a:t> </a:t>
            </a:r>
            <a:r>
              <a:rPr/>
              <a:t>sense</a:t>
            </a:r>
            <a:r>
              <a:rPr/>
              <a:t> </a:t>
            </a:r>
            <a:r>
              <a:rPr/>
              <a:t>only</a:t>
            </a:r>
            <a:r>
              <a:rPr/>
              <a:t> </a:t>
            </a:r>
            <a:r>
              <a:rPr/>
              <a:t>for</a:t>
            </a:r>
            <a:r>
              <a:rPr/>
              <a:t> </a:t>
            </a:r>
            <a:r>
              <a:rPr/>
              <a:t>categorical</a:t>
            </a:r>
            <a:r>
              <a:rPr/>
              <a:t> </a:t>
            </a:r>
            <a:r>
              <a:rPr/>
              <a:t>data.</a:t>
            </a:r>
            <a:r>
              <a:rPr/>
              <a:t> </a:t>
            </a:r>
            <a:r>
              <a:rPr/>
              <a:t>If</a:t>
            </a:r>
            <a:r>
              <a:rPr/>
              <a:t> </a:t>
            </a:r>
            <a:r>
              <a:rPr/>
              <a:t>you</a:t>
            </a:r>
            <a:r>
              <a:rPr/>
              <a:t> </a:t>
            </a:r>
            <a:r>
              <a:rPr/>
              <a:t>have</a:t>
            </a:r>
            <a:r>
              <a:rPr/>
              <a:t> </a:t>
            </a:r>
            <a:r>
              <a:rPr/>
              <a:t>a</a:t>
            </a:r>
            <a:r>
              <a:rPr/>
              <a:t> </a:t>
            </a:r>
            <a:r>
              <a:rPr/>
              <a:t>large</a:t>
            </a:r>
            <a:r>
              <a:rPr/>
              <a:t> </a:t>
            </a:r>
            <a:r>
              <a:rPr/>
              <a:t>number</a:t>
            </a:r>
            <a:r>
              <a:rPr/>
              <a:t> </a:t>
            </a:r>
            <a:r>
              <a:rPr/>
              <a:t>of</a:t>
            </a:r>
            <a:r>
              <a:rPr/>
              <a:t> </a:t>
            </a:r>
            <a:r>
              <a:rPr/>
              <a:t>values,</a:t>
            </a:r>
            <a:r>
              <a:rPr/>
              <a:t> </a:t>
            </a:r>
            <a:r>
              <a:rPr/>
              <a:t>as</a:t>
            </a:r>
            <a:r>
              <a:rPr/>
              <a:t> </a:t>
            </a:r>
            <a:r>
              <a:rPr/>
              <a:t>is</a:t>
            </a:r>
            <a:r>
              <a:rPr/>
              <a:t> </a:t>
            </a:r>
            <a:r>
              <a:rPr/>
              <a:t>typical</a:t>
            </a:r>
            <a:r>
              <a:rPr/>
              <a:t> </a:t>
            </a:r>
            <a:r>
              <a:rPr/>
              <a:t>for</a:t>
            </a:r>
            <a:r>
              <a:rPr/>
              <a:t> </a:t>
            </a:r>
            <a:r>
              <a:rPr/>
              <a:t>a</a:t>
            </a:r>
            <a:r>
              <a:rPr/>
              <a:t> </a:t>
            </a:r>
            <a:r>
              <a:rPr/>
              <a:t>continuous</a:t>
            </a:r>
            <a:r>
              <a:rPr/>
              <a:t> </a:t>
            </a:r>
            <a:r>
              <a:rPr/>
              <a:t>variable,</a:t>
            </a:r>
            <a:r>
              <a:rPr/>
              <a:t> </a:t>
            </a:r>
            <a:r>
              <a:rPr/>
              <a:t>you</a:t>
            </a:r>
            <a:r>
              <a:rPr/>
              <a:t> </a:t>
            </a:r>
            <a:r>
              <a:rPr/>
              <a:t>run</a:t>
            </a:r>
            <a:r>
              <a:rPr/>
              <a:t> </a:t>
            </a:r>
            <a:r>
              <a:rPr/>
              <a:t>out</a:t>
            </a:r>
            <a:r>
              <a:rPr/>
              <a:t> </a:t>
            </a:r>
            <a:r>
              <a:rPr/>
              <a:t>of</a:t>
            </a:r>
            <a:r>
              <a:rPr/>
              <a:t> </a:t>
            </a:r>
            <a:r>
              <a:rPr/>
              <a:t>symbols</a:t>
            </a:r>
            <a:r>
              <a:rPr/>
              <a:t> </a:t>
            </a:r>
            <a:r>
              <a:rPr/>
              <a:t>before</a:t>
            </a:r>
            <a:r>
              <a:rPr/>
              <a:t> </a:t>
            </a:r>
            <a:r>
              <a:rPr/>
              <a:t>you</a:t>
            </a:r>
            <a:r>
              <a:rPr/>
              <a:t> </a:t>
            </a:r>
            <a:r>
              <a:rPr/>
              <a:t>run</a:t>
            </a:r>
            <a:r>
              <a:rPr/>
              <a:t> </a:t>
            </a:r>
            <a:r>
              <a:rPr/>
              <a:t>out</a:t>
            </a:r>
            <a:r>
              <a:rPr/>
              <a:t> </a:t>
            </a:r>
            <a:r>
              <a:rPr/>
              <a:t>of</a:t>
            </a:r>
            <a:r>
              <a:rPr/>
              <a:t> </a:t>
            </a:r>
            <a:r>
              <a:rPr/>
              <a:t>categories.</a:t>
            </a:r>
          </a:p>
          <a:p>
            <a:pPr lvl="0" marL="0" indent="0">
              <a:buNone/>
            </a:pPr>
          </a:p>
          <a:p>
            <a:pPr lvl="0" marL="0" indent="0">
              <a:buNone/>
            </a:pPr>
            <a:r>
              <a:rPr/>
              <a:t>Also</a:t>
            </a:r>
            <a:r>
              <a:rPr/>
              <a:t> </a:t>
            </a:r>
            <a:r>
              <a:rPr/>
              <a:t>size</a:t>
            </a:r>
            <a:r>
              <a:rPr/>
              <a:t> </a:t>
            </a:r>
            <a:r>
              <a:rPr/>
              <a:t>and</a:t>
            </a:r>
            <a:r>
              <a:rPr/>
              <a:t> </a:t>
            </a:r>
            <a:r>
              <a:rPr/>
              <a:t>shape</a:t>
            </a:r>
            <a:r>
              <a:rPr/>
              <a:t> </a:t>
            </a:r>
            <a:r>
              <a:rPr/>
              <a:t>don’t</a:t>
            </a:r>
            <a:r>
              <a:rPr/>
              <a:t> </a:t>
            </a:r>
            <a:r>
              <a:rPr/>
              <a:t>mix.</a:t>
            </a:r>
            <a:r>
              <a:rPr/>
              <a:t> </a:t>
            </a:r>
            <a:r>
              <a:rPr/>
              <a:t>You</a:t>
            </a:r>
            <a:r>
              <a:rPr/>
              <a:t> </a:t>
            </a:r>
            <a:r>
              <a:rPr/>
              <a:t>can</a:t>
            </a:r>
            <a:r>
              <a:rPr/>
              <a:t> </a:t>
            </a:r>
            <a:r>
              <a:rPr/>
              <a:t>really</a:t>
            </a:r>
            <a:r>
              <a:rPr/>
              <a:t> </a:t>
            </a:r>
            <a:r>
              <a:rPr/>
              <a:t>compare</a:t>
            </a:r>
            <a:r>
              <a:rPr/>
              <a:t> </a:t>
            </a:r>
            <a:r>
              <a:rPr/>
              <a:t>two</a:t>
            </a:r>
            <a:r>
              <a:rPr/>
              <a:t> </a:t>
            </a:r>
            <a:r>
              <a:rPr/>
              <a:t>diffent</a:t>
            </a:r>
            <a:r>
              <a:rPr/>
              <a:t> </a:t>
            </a:r>
            <a:r>
              <a:rPr/>
              <a:t>shapes,</a:t>
            </a:r>
            <a:r>
              <a:rPr/>
              <a:t> </a:t>
            </a:r>
            <a:r>
              <a:rPr/>
              <a:t>such</a:t>
            </a:r>
            <a:r>
              <a:rPr/>
              <a:t> </a:t>
            </a:r>
            <a:r>
              <a:rPr/>
              <a:t>as</a:t>
            </a:r>
            <a:r>
              <a:rPr/>
              <a:t> </a:t>
            </a:r>
            <a:r>
              <a:rPr/>
              <a:t>an</a:t>
            </a:r>
            <a:r>
              <a:rPr/>
              <a:t> </a:t>
            </a:r>
            <a:r>
              <a:rPr/>
              <a:t>X</a:t>
            </a:r>
            <a:r>
              <a:rPr/>
              <a:t> </a:t>
            </a:r>
            <a:r>
              <a:rPr/>
              <a:t>and</a:t>
            </a:r>
            <a:r>
              <a:rPr/>
              <a:t> </a:t>
            </a:r>
            <a:r>
              <a:rPr/>
              <a:t>an</a:t>
            </a:r>
            <a:r>
              <a:rPr/>
              <a:t> </a:t>
            </a:r>
            <a:r>
              <a:rPr/>
              <a:t>O</a:t>
            </a:r>
            <a:r>
              <a:rPr/>
              <a:t> </a:t>
            </a:r>
            <a:r>
              <a:rPr/>
              <a:t>on</a:t>
            </a:r>
            <a:r>
              <a:rPr/>
              <a:t> </a:t>
            </a:r>
            <a:r>
              <a:rPr/>
              <a:t>size.</a:t>
            </a:r>
            <a:r>
              <a:rPr/>
              <a:t> </a:t>
            </a:r>
            <a:r>
              <a:rPr/>
              <a:t>Is</a:t>
            </a:r>
            <a:r>
              <a:rPr/>
              <a:t> </a:t>
            </a:r>
            <a:r>
              <a:rPr/>
              <a:t>the</a:t>
            </a:r>
            <a:r>
              <a:rPr/>
              <a:t> </a:t>
            </a:r>
            <a:r>
              <a:rPr/>
              <a:t>size</a:t>
            </a:r>
            <a:r>
              <a:rPr/>
              <a:t> </a:t>
            </a:r>
            <a:r>
              <a:rPr/>
              <a:t>related</a:t>
            </a:r>
            <a:r>
              <a:rPr/>
              <a:t> </a:t>
            </a:r>
            <a:r>
              <a:rPr/>
              <a:t>to</a:t>
            </a:r>
            <a:r>
              <a:rPr/>
              <a:t> </a:t>
            </a:r>
            <a:r>
              <a:rPr/>
              <a:t>the</a:t>
            </a:r>
            <a:r>
              <a:rPr/>
              <a:t> </a:t>
            </a:r>
            <a:r>
              <a:rPr/>
              <a:t>diameter,</a:t>
            </a:r>
            <a:r>
              <a:rPr/>
              <a:t> </a:t>
            </a:r>
            <a:r>
              <a:rPr/>
              <a:t>the</a:t>
            </a:r>
            <a:r>
              <a:rPr/>
              <a:t> </a:t>
            </a:r>
            <a:r>
              <a:rPr/>
              <a:t>area,</a:t>
            </a:r>
            <a:r>
              <a:rPr/>
              <a:t> </a:t>
            </a:r>
            <a:r>
              <a:rPr/>
              <a:t>or</a:t>
            </a:r>
            <a:r>
              <a:rPr/>
              <a:t> </a:t>
            </a:r>
            <a:r>
              <a:rPr/>
              <a:t>the</a:t>
            </a:r>
            <a:r>
              <a:rPr/>
              <a:t> </a:t>
            </a:r>
            <a:r>
              <a:rPr/>
              <a:t>perimeter?</a:t>
            </a:r>
            <a:r>
              <a:rPr/>
              <a:t> </a:t>
            </a:r>
            <a:r>
              <a:rPr/>
              <a:t>There’s</a:t>
            </a:r>
            <a:r>
              <a:rPr/>
              <a:t> </a:t>
            </a:r>
            <a:r>
              <a:rPr/>
              <a:t>no</a:t>
            </a:r>
            <a:r>
              <a:rPr/>
              <a:t> </a:t>
            </a:r>
            <a:r>
              <a:rPr/>
              <a:t>really</a:t>
            </a:r>
            <a:r>
              <a:rPr/>
              <a:t> </a:t>
            </a:r>
            <a:r>
              <a:rPr/>
              <a:t>good</a:t>
            </a:r>
            <a:r>
              <a:rPr/>
              <a:t> </a:t>
            </a:r>
            <a:r>
              <a:rPr/>
              <a:t>answer,</a:t>
            </a:r>
            <a:r>
              <a:rPr/>
              <a:t> </a:t>
            </a:r>
            <a:r>
              <a:rPr/>
              <a:t>so</a:t>
            </a:r>
            <a:r>
              <a:rPr/>
              <a:t> </a:t>
            </a:r>
            <a:r>
              <a:rPr/>
              <a:t>it’s</a:t>
            </a:r>
            <a:r>
              <a:rPr/>
              <a:t> </a:t>
            </a:r>
            <a:r>
              <a:rPr/>
              <a:t>asking</a:t>
            </a:r>
            <a:r>
              <a:rPr/>
              <a:t> </a:t>
            </a:r>
            <a:r>
              <a:rPr/>
              <a:t>to</a:t>
            </a:r>
            <a:r>
              <a:rPr/>
              <a:t> </a:t>
            </a:r>
            <a:r>
              <a:rPr/>
              <a:t>much</a:t>
            </a:r>
            <a:r>
              <a:rPr/>
              <a:t> </a:t>
            </a:r>
            <a:r>
              <a:rPr/>
              <a:t>of</a:t>
            </a:r>
            <a:r>
              <a:rPr/>
              <a:t> </a:t>
            </a:r>
            <a:r>
              <a:rPr/>
              <a:t>a</a:t>
            </a:r>
            <a:r>
              <a:rPr/>
              <a:t> </a:t>
            </a:r>
            <a:r>
              <a:rPr/>
              <a:t>graph</a:t>
            </a:r>
            <a:r>
              <a:rPr/>
              <a:t> </a:t>
            </a:r>
            <a:r>
              <a:rPr/>
              <a:t>that</a:t>
            </a:r>
            <a:r>
              <a:rPr/>
              <a:t> </a:t>
            </a:r>
            <a:r>
              <a:rPr/>
              <a:t>asks</a:t>
            </a:r>
            <a:r>
              <a:rPr/>
              <a:t> </a:t>
            </a:r>
            <a:r>
              <a:rPr/>
              <a:t>you</a:t>
            </a:r>
            <a:r>
              <a:rPr/>
              <a:t> </a:t>
            </a:r>
            <a:r>
              <a:rPr/>
              <a:t>to</a:t>
            </a:r>
            <a:r>
              <a:rPr/>
              <a:t> </a:t>
            </a:r>
            <a:r>
              <a:rPr/>
              <a:t>decide</a:t>
            </a:r>
            <a:r>
              <a:rPr/>
              <a:t> </a:t>
            </a:r>
            <a:r>
              <a:rPr/>
              <a:t>which</a:t>
            </a:r>
            <a:r>
              <a:rPr/>
              <a:t> </a:t>
            </a:r>
            <a:r>
              <a:rPr/>
              <a:t>is</a:t>
            </a:r>
            <a:r>
              <a:rPr/>
              <a:t> </a:t>
            </a:r>
            <a:r>
              <a:rPr/>
              <a:t>larger</a:t>
            </a:r>
            <a:r>
              <a:rPr/>
              <a:t> </a:t>
            </a:r>
            <a:r>
              <a:rPr/>
              <a:t>among</a:t>
            </a:r>
            <a:r>
              <a:rPr/>
              <a:t> </a:t>
            </a:r>
            <a:r>
              <a:rPr/>
              <a:t>points</a:t>
            </a:r>
            <a:r>
              <a:rPr/>
              <a:t> </a:t>
            </a:r>
            <a:r>
              <a:rPr/>
              <a:t>represent</a:t>
            </a:r>
            <a:r>
              <a:rPr/>
              <a:t> </a:t>
            </a:r>
            <a:r>
              <a:rPr/>
              <a:t>different</a:t>
            </a:r>
            <a:r>
              <a:rPr/>
              <a:t> </a:t>
            </a:r>
            <a:r>
              <a:rPr/>
              <a:t>shapes.</a:t>
            </a:r>
            <a:r>
              <a:rPr/>
              <a:t> </a:t>
            </a:r>
            <a:r>
              <a:rPr/>
              <a:t>Either</a:t>
            </a:r>
            <a:r>
              <a:rPr/>
              <a:t> </a:t>
            </a:r>
            <a:r>
              <a:rPr/>
              <a:t>vary</a:t>
            </a:r>
            <a:r>
              <a:rPr/>
              <a:t> </a:t>
            </a:r>
            <a:r>
              <a:rPr/>
              <a:t>the</a:t>
            </a:r>
            <a:r>
              <a:rPr/>
              <a:t> </a:t>
            </a:r>
            <a:r>
              <a:rPr/>
              <a:t>shape</a:t>
            </a:r>
            <a:r>
              <a:rPr/>
              <a:t> </a:t>
            </a:r>
            <a:r>
              <a:rPr/>
              <a:t>or</a:t>
            </a:r>
            <a:r>
              <a:rPr/>
              <a:t> </a:t>
            </a:r>
            <a:r>
              <a:rPr/>
              <a:t>vary</a:t>
            </a:r>
            <a:r>
              <a:rPr/>
              <a:t> </a:t>
            </a:r>
            <a:r>
              <a:rPr/>
              <a:t>the</a:t>
            </a:r>
            <a:r>
              <a:rPr/>
              <a:t> </a:t>
            </a:r>
            <a:r>
              <a:rPr/>
              <a:t>size,</a:t>
            </a:r>
            <a:r>
              <a:rPr/>
              <a:t> </a:t>
            </a:r>
            <a:r>
              <a:rPr/>
              <a:t>but</a:t>
            </a:r>
            <a:r>
              <a:rPr/>
              <a:t> </a:t>
            </a:r>
            <a:r>
              <a:rPr/>
              <a:t>not</a:t>
            </a:r>
            <a:r>
              <a:rPr/>
              <a:t> </a:t>
            </a:r>
            <a:r>
              <a:rPr/>
              <a:t>both.</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(size</a:t>
            </a:r>
            <a:r>
              <a:rPr/>
              <a:t> </a:t>
            </a:r>
            <a:r>
              <a:rPr/>
              <a:t>and</a:t>
            </a:r>
            <a:r>
              <a:rPr/>
              <a:t> </a:t>
            </a:r>
            <a:r>
              <a:rPr/>
              <a:t>shapes)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2</a:t>
            </a:r>
            <a:r>
              <a:rPr/>
              <a:t> </a:t>
            </a:r>
            <a:r>
              <a:rPr/>
              <a:t>(strethcing</a:t>
            </a:r>
            <a:r>
              <a:rPr/>
              <a:t> </a:t>
            </a:r>
            <a:r>
              <a:rPr/>
              <a:t>the</a:t>
            </a:r>
            <a:r>
              <a:rPr/>
              <a:t> </a:t>
            </a:r>
            <a:r>
              <a:rPr/>
              <a:t>small</a:t>
            </a:r>
            <a:r>
              <a:rPr/>
              <a:t> </a:t>
            </a:r>
            <a:r>
              <a:rPr/>
              <a:t>values</a:t>
            </a:r>
            <a:r>
              <a:rPr/>
              <a:t> </a:t>
            </a:r>
            <a:r>
              <a:rPr/>
              <a:t>and</a:t>
            </a:r>
            <a:r>
              <a:rPr/>
              <a:t> </a:t>
            </a:r>
            <a:r>
              <a:rPr/>
              <a:t>squeezing</a:t>
            </a:r>
            <a:r>
              <a:rPr/>
              <a:t> </a:t>
            </a:r>
            <a:r>
              <a:rPr/>
              <a:t>the</a:t>
            </a:r>
            <a:r>
              <a:rPr/>
              <a:t> </a:t>
            </a:r>
            <a:r>
              <a:rPr/>
              <a:t>large</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(using</a:t>
            </a:r>
            <a:r>
              <a:rPr/>
              <a:t> </a:t>
            </a:r>
            <a:r>
              <a:rPr/>
              <a:t>open</a:t>
            </a:r>
            <a:r>
              <a:rPr/>
              <a:t> </a:t>
            </a:r>
            <a:r>
              <a:rPr/>
              <a:t>circles</a:t>
            </a:r>
            <a:r>
              <a:rPr/>
              <a:t> </a:t>
            </a:r>
            <a:r>
              <a:rPr/>
              <a:t>and</a:t>
            </a:r>
            <a:r>
              <a:rPr/>
              <a:t> </a:t>
            </a:r>
            <a:r>
              <a:rPr/>
              <a:t>translucent</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you</a:t>
            </a:r>
            <a:r>
              <a:rPr/>
              <a:t> </a:t>
            </a:r>
            <a:r>
              <a:rPr/>
              <a:t>start</a:t>
            </a:r>
            <a:r>
              <a:rPr/>
              <a:t> </a:t>
            </a:r>
            <a:r>
              <a:rPr/>
              <a:t>with</a:t>
            </a:r>
            <a:r>
              <a:rPr/>
              <a:t> </a:t>
            </a:r>
            <a:r>
              <a:rPr/>
              <a:t>Tableau,</a:t>
            </a:r>
            <a:r>
              <a:rPr/>
              <a:t> </a:t>
            </a:r>
            <a:r>
              <a:rPr/>
              <a:t>download</a:t>
            </a:r>
            <a:r>
              <a:rPr/>
              <a:t> </a:t>
            </a:r>
            <a:r>
              <a:rPr/>
              <a:t>the</a:t>
            </a:r>
            <a:r>
              <a:rPr/>
              <a:t> </a:t>
            </a:r>
            <a:r>
              <a:rPr/>
              <a:t>Saratoga</a:t>
            </a:r>
            <a:r>
              <a:rPr/>
              <a:t> </a:t>
            </a:r>
            <a:r>
              <a:rPr/>
              <a:t>Housing</a:t>
            </a:r>
            <a:r>
              <a:rPr/>
              <a:t> </a:t>
            </a:r>
            <a:r>
              <a:rPr/>
              <a:t>Prices</a:t>
            </a:r>
            <a:r>
              <a:rPr/>
              <a:t> </a:t>
            </a:r>
            <a:r>
              <a:rPr/>
              <a:t>file</a:t>
            </a:r>
            <a:r>
              <a:rPr/>
              <a:t> </a:t>
            </a:r>
            <a:r>
              <a:rPr/>
              <a:t>to</a:t>
            </a:r>
            <a:r>
              <a:rPr/>
              <a:t> </a:t>
            </a:r>
            <a:r>
              <a:rPr/>
              <a:t>your</a:t>
            </a:r>
            <a:r>
              <a:rPr/>
              <a:t> </a:t>
            </a:r>
            <a:r>
              <a:rPr/>
              <a:t>local</a:t>
            </a:r>
            <a:r>
              <a:rPr/>
              <a:t> </a:t>
            </a:r>
            <a:r>
              <a:rPr/>
              <a:t>computer.</a:t>
            </a:r>
          </a:p>
          <a:p>
            <a:pPr lvl="0" marL="0" indent="0">
              <a:buNone/>
            </a:pPr>
          </a:p>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a:p>
            <a:pPr lvl="0" marL="0" indent="0">
              <a:buNone/>
            </a:pPr>
          </a:p>
          <a:p>
            <a:pPr lvl="0" marL="0" indent="0">
              <a:buNone/>
            </a:pPr>
            <a:r>
              <a:rPr/>
              <a:t>This</a:t>
            </a:r>
            <a:r>
              <a:rPr/>
              <a:t> </a:t>
            </a:r>
            <a:r>
              <a:rPr/>
              <a:t>is</a:t>
            </a:r>
            <a:r>
              <a:rPr/>
              <a:t> </a:t>
            </a:r>
            <a:r>
              <a:rPr/>
              <a:t>what</a:t>
            </a:r>
            <a:r>
              <a:rPr/>
              <a:t> </a:t>
            </a:r>
            <a:r>
              <a:rPr/>
              <a:t>Tableau</a:t>
            </a:r>
            <a:r>
              <a:rPr/>
              <a:t> </a:t>
            </a:r>
            <a:r>
              <a:rPr/>
              <a:t>looks</a:t>
            </a:r>
            <a:r>
              <a:rPr/>
              <a:t> </a:t>
            </a:r>
            <a:r>
              <a:rPr/>
              <a:t>like</a:t>
            </a:r>
            <a:r>
              <a:rPr/>
              <a:t> </a:t>
            </a:r>
            <a:r>
              <a:rPr/>
              <a:t>when</a:t>
            </a:r>
            <a:r>
              <a:rPr/>
              <a:t> </a:t>
            </a:r>
            <a:r>
              <a:rPr/>
              <a:t>you</a:t>
            </a:r>
            <a:r>
              <a:rPr/>
              <a:t> </a:t>
            </a:r>
            <a:r>
              <a:rPr/>
              <a:t>open</a:t>
            </a:r>
            <a:r>
              <a:rPr/>
              <a:t> </a:t>
            </a:r>
            <a:r>
              <a:rPr/>
              <a:t>it</a:t>
            </a:r>
            <a:r>
              <a:rPr/>
              <a:t> </a:t>
            </a:r>
            <a:r>
              <a:rPr/>
              <a:t>up.</a:t>
            </a:r>
            <a:r>
              <a:rPr/>
              <a:t> </a:t>
            </a:r>
            <a:r>
              <a:rPr/>
              <a:t>It</a:t>
            </a:r>
            <a:r>
              <a:rPr/>
              <a:t> </a:t>
            </a:r>
            <a:r>
              <a:rPr/>
              <a:t>may</a:t>
            </a:r>
            <a:r>
              <a:rPr/>
              <a:t> </a:t>
            </a:r>
            <a:r>
              <a:rPr/>
              <a:t>appear</a:t>
            </a:r>
            <a:r>
              <a:rPr/>
              <a:t> </a:t>
            </a:r>
            <a:r>
              <a:rPr/>
              <a:t>slightly</a:t>
            </a:r>
            <a:r>
              <a:rPr/>
              <a:t> </a:t>
            </a:r>
            <a:r>
              <a:rPr/>
              <a:t>differently</a:t>
            </a:r>
            <a:r>
              <a:rPr/>
              <a:t> </a:t>
            </a:r>
            <a:r>
              <a:rPr/>
              <a:t>on</a:t>
            </a:r>
            <a:r>
              <a:rPr/>
              <a:t> </a:t>
            </a:r>
            <a:r>
              <a:rPr/>
              <a:t>your</a:t>
            </a:r>
            <a:r>
              <a:rPr/>
              <a:t> </a:t>
            </a:r>
            <a:r>
              <a:rPr/>
              <a:t>computer</a:t>
            </a:r>
            <a:r>
              <a:rPr/>
              <a:t> </a:t>
            </a:r>
            <a:r>
              <a:rPr/>
              <a:t>system.</a:t>
            </a:r>
          </a:p>
          <a:p>
            <a:pPr lvl="0" marL="0" indent="0">
              <a:buNone/>
            </a:pPr>
          </a:p>
          <a:p>
            <a:pPr lvl="0" marL="0" indent="0">
              <a:buNone/>
            </a:pPr>
            <a:r>
              <a:rPr/>
              <a:t>Select</a:t>
            </a:r>
            <a:r>
              <a:rPr/>
              <a:t> </a:t>
            </a:r>
            <a:r>
              <a:rPr/>
              <a:t>“</a:t>
            </a:r>
            <a:r>
              <a:rPr/>
              <a:t>Text</a:t>
            </a:r>
            <a:r>
              <a:rPr/>
              <a:t> </a:t>
            </a:r>
            <a:r>
              <a:rPr/>
              <a:t>file</a:t>
            </a:r>
            <a:r>
              <a:rPr/>
              <a:t>”</a:t>
            </a:r>
            <a:r>
              <a:rPr/>
              <a:t> </a:t>
            </a:r>
            <a:r>
              <a:rPr/>
              <a:t>from</a:t>
            </a:r>
            <a:r>
              <a:rPr/>
              <a:t> </a:t>
            </a:r>
            <a:r>
              <a:rPr/>
              <a:t>the</a:t>
            </a:r>
            <a:r>
              <a:rPr/>
              <a:t> </a:t>
            </a:r>
            <a:r>
              <a:rPr/>
              <a:t>left</a:t>
            </a:r>
            <a:r>
              <a:rPr/>
              <a:t> </a:t>
            </a:r>
            <a:r>
              <a:rPr/>
              <a:t>side</a:t>
            </a:r>
            <a:r>
              <a:rPr/>
              <a:t> </a:t>
            </a:r>
            <a:r>
              <a:rPr/>
              <a:t>menu</a:t>
            </a:r>
            <a:r>
              <a:rPr/>
              <a:t> </a:t>
            </a:r>
            <a:r>
              <a:rPr/>
              <a:t>bar</a:t>
            </a:r>
            <a:r>
              <a:rPr/>
              <a:t> </a:t>
            </a:r>
            <a:r>
              <a:rPr/>
              <a:t>or</a:t>
            </a:r>
            <a:r>
              <a:rPr/>
              <a:t> </a:t>
            </a:r>
            <a:r>
              <a:rPr/>
              <a:t>“</a:t>
            </a:r>
            <a:r>
              <a:rPr/>
              <a:t>File</a:t>
            </a:r>
            <a:r>
              <a:rPr/>
              <a:t> </a:t>
            </a:r>
            <a:r>
              <a:rPr/>
              <a:t>|</a:t>
            </a:r>
            <a:r>
              <a:rPr/>
              <a:t> </a:t>
            </a:r>
            <a:r>
              <a:rPr/>
              <a:t>Open</a:t>
            </a:r>
            <a:r>
              <a:rPr/>
              <a:t>”</a:t>
            </a:r>
            <a:r>
              <a:rPr/>
              <a:t> </a:t>
            </a:r>
            <a:r>
              <a:rPr/>
              <a:t>from</a:t>
            </a:r>
            <a:r>
              <a:rPr/>
              <a:t> </a:t>
            </a:r>
            <a:r>
              <a:rPr/>
              <a:t>the</a:t>
            </a:r>
            <a:r>
              <a:rPr/>
              <a:t> </a:t>
            </a:r>
            <a:r>
              <a:rPr/>
              <a:t>main</a:t>
            </a:r>
            <a:r>
              <a:rPr/>
              <a:t> </a:t>
            </a:r>
            <a:r>
              <a:rPr/>
              <a:t>menu.</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3</a:t>
            </a:r>
            <a:r>
              <a:rPr/>
              <a:t> </a:t>
            </a:r>
            <a:r>
              <a:rPr/>
              <a:t>(size</a:t>
            </a:r>
            <a:r>
              <a:rPr/>
              <a:t> </a:t>
            </a:r>
            <a:r>
              <a:rPr/>
              <a:t>and</a:t>
            </a:r>
            <a:r>
              <a:rPr/>
              <a:t> </a:t>
            </a:r>
            <a:r>
              <a:rPr/>
              <a:t>shape)</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Find</a:t>
            </a:r>
            <a:r>
              <a:rPr/>
              <a:t> </a:t>
            </a:r>
            <a:r>
              <a:rPr/>
              <a:t>the</a:t>
            </a:r>
            <a:r>
              <a:rPr/>
              <a:t> </a:t>
            </a:r>
            <a:r>
              <a:rPr/>
              <a:t>proper</a:t>
            </a:r>
            <a:r>
              <a:rPr/>
              <a:t> </a:t>
            </a:r>
            <a:r>
              <a:rPr/>
              <a:t>location</a:t>
            </a:r>
            <a:r>
              <a:rPr/>
              <a:t> </a:t>
            </a:r>
            <a:r>
              <a:rPr/>
              <a:t>on</a:t>
            </a:r>
            <a:r>
              <a:rPr/>
              <a:t> </a:t>
            </a:r>
            <a:r>
              <a:rPr/>
              <a:t>your</a:t>
            </a:r>
            <a:r>
              <a:rPr/>
              <a:t> </a:t>
            </a:r>
            <a:r>
              <a:rPr/>
              <a:t>computer</a:t>
            </a:r>
            <a:r>
              <a:rPr/>
              <a:t> </a:t>
            </a:r>
            <a:r>
              <a:rPr/>
              <a:t>where</a:t>
            </a:r>
            <a:r>
              <a:rPr/>
              <a:t> </a:t>
            </a:r>
            <a:r>
              <a:rPr/>
              <a:t>you</a:t>
            </a:r>
            <a:r>
              <a:rPr/>
              <a:t> </a:t>
            </a:r>
            <a:r>
              <a:rPr/>
              <a:t>stored</a:t>
            </a:r>
            <a:r>
              <a:rPr/>
              <a:t> </a:t>
            </a:r>
            <a:r>
              <a:rPr/>
              <a:t>the</a:t>
            </a:r>
            <a:r>
              <a:rPr/>
              <a:t> </a:t>
            </a:r>
            <a:r>
              <a:rPr/>
              <a:t>downloaded</a:t>
            </a:r>
            <a:r>
              <a:rPr/>
              <a:t> </a:t>
            </a:r>
            <a:r>
              <a:rPr/>
              <a:t>file</a:t>
            </a:r>
            <a:r>
              <a:rPr/>
              <a:t> </a:t>
            </a:r>
            <a:r>
              <a:rPr/>
              <a:t>and</a:t>
            </a:r>
            <a:r>
              <a:rPr/>
              <a:t> </a:t>
            </a:r>
            <a:r>
              <a:rPr/>
              <a:t>open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screen</a:t>
            </a:r>
            <a:r>
              <a:rPr/>
              <a:t> </a:t>
            </a:r>
            <a:r>
              <a:rPr/>
              <a:t>should</a:t>
            </a:r>
            <a:r>
              <a:rPr/>
              <a:t> </a:t>
            </a:r>
            <a:r>
              <a:rPr/>
              <a:t>look</a:t>
            </a:r>
            <a:r>
              <a:rPr/>
              <a:t> </a:t>
            </a:r>
            <a:r>
              <a:rPr/>
              <a:t>something</a:t>
            </a:r>
            <a:r>
              <a:rPr/>
              <a:t> </a:t>
            </a:r>
            <a:r>
              <a:rPr/>
              <a:t>like</a:t>
            </a:r>
            <a:r>
              <a:rPr/>
              <a:t> </a:t>
            </a:r>
            <a:r>
              <a:rPr/>
              <a:t>this</a:t>
            </a:r>
            <a:r>
              <a:rPr/>
              <a:t> </a:t>
            </a:r>
            <a:r>
              <a:rPr/>
              <a:t>if</a:t>
            </a:r>
            <a:r>
              <a:rPr/>
              <a:t> </a:t>
            </a:r>
            <a:r>
              <a:rPr/>
              <a:t>you</a:t>
            </a:r>
            <a:r>
              <a:rPr/>
              <a:t> </a:t>
            </a:r>
            <a:r>
              <a:rPr/>
              <a:t>imported</a:t>
            </a:r>
            <a:r>
              <a:rPr/>
              <a:t> </a:t>
            </a:r>
            <a:r>
              <a:rPr/>
              <a:t>the</a:t>
            </a:r>
            <a:r>
              <a:rPr/>
              <a:t> </a:t>
            </a:r>
            <a:r>
              <a:rPr/>
              <a:t>data</a:t>
            </a:r>
            <a:r>
              <a:rPr/>
              <a:t> </a:t>
            </a:r>
            <a:r>
              <a:rPr/>
              <a:t>correctly.</a:t>
            </a:r>
            <a:r>
              <a:rPr/>
              <a:t> </a:t>
            </a:r>
            <a:r>
              <a:rPr/>
              <a:t>Click</a:t>
            </a:r>
            <a:r>
              <a:rPr/>
              <a:t> </a:t>
            </a:r>
            <a:r>
              <a:rPr/>
              <a:t>on</a:t>
            </a:r>
            <a:r>
              <a:rPr/>
              <a:t> </a:t>
            </a:r>
            <a:r>
              <a:rPr/>
              <a:t>the</a:t>
            </a:r>
            <a:r>
              <a:rPr/>
              <a:t> </a:t>
            </a:r>
            <a:r>
              <a:rPr/>
              <a:t>sheet1</a:t>
            </a:r>
            <a:r>
              <a:rPr/>
              <a:t> </a:t>
            </a:r>
            <a:r>
              <a:rPr/>
              <a:t>tab</a:t>
            </a:r>
            <a:r>
              <a:rPr/>
              <a:t> </a:t>
            </a:r>
            <a:r>
              <a:rPr/>
              <a:t>in</a:t>
            </a:r>
            <a:r>
              <a:rPr/>
              <a:t> </a:t>
            </a:r>
            <a:r>
              <a:rPr/>
              <a:t>the</a:t>
            </a:r>
            <a:r>
              <a:rPr/>
              <a:t> </a:t>
            </a:r>
            <a:r>
              <a:rPr/>
              <a:t>lower</a:t>
            </a:r>
            <a:r>
              <a:rPr/>
              <a:t> </a:t>
            </a:r>
            <a:r>
              <a:rPr/>
              <a:t>left</a:t>
            </a:r>
            <a:r>
              <a:rPr/>
              <a:t> </a:t>
            </a:r>
            <a:r>
              <a:rPr/>
              <a:t>corner</a:t>
            </a:r>
            <a:r>
              <a:rPr/>
              <a:t> </a:t>
            </a:r>
            <a:r>
              <a:rPr/>
              <a:t>to</a:t>
            </a:r>
            <a:r>
              <a:rPr/>
              <a:t> </a:t>
            </a:r>
            <a:r>
              <a:rPr/>
              <a:t>open</a:t>
            </a:r>
            <a:r>
              <a:rPr/>
              <a:t> </a:t>
            </a:r>
            <a:r>
              <a:rPr/>
              <a:t>up</a:t>
            </a:r>
            <a:r>
              <a:rPr/>
              <a:t> </a:t>
            </a:r>
            <a:r>
              <a:rPr/>
              <a:t>a</a:t>
            </a:r>
            <a:r>
              <a:rPr/>
              <a:t> </a:t>
            </a:r>
            <a:r>
              <a:rPr/>
              <a:t>blank</a:t>
            </a:r>
            <a:r>
              <a:rPr/>
              <a:t> </a:t>
            </a:r>
            <a:r>
              <a:rPr/>
              <a:t>visualization</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will</a:t>
            </a:r>
            <a:r>
              <a:rPr/>
              <a:t> </a:t>
            </a:r>
            <a:r>
              <a:rPr/>
              <a:t>try</a:t>
            </a:r>
            <a:r>
              <a:rPr/>
              <a:t> </a:t>
            </a:r>
            <a:r>
              <a:rPr/>
              <a:t>to</a:t>
            </a:r>
            <a:r>
              <a:rPr/>
              <a:t> </a:t>
            </a:r>
            <a:r>
              <a:rPr/>
              <a:t>classify</a:t>
            </a:r>
            <a:r>
              <a:rPr/>
              <a:t> </a:t>
            </a:r>
            <a:r>
              <a:rPr/>
              <a:t>your</a:t>
            </a:r>
            <a:r>
              <a:rPr/>
              <a:t> </a:t>
            </a:r>
            <a:r>
              <a:rPr/>
              <a:t>data</a:t>
            </a:r>
            <a:r>
              <a:rPr/>
              <a:t> </a:t>
            </a:r>
            <a:r>
              <a:rPr/>
              <a:t>as</a:t>
            </a:r>
            <a:r>
              <a:rPr/>
              <a:t> </a:t>
            </a:r>
            <a:r>
              <a:rPr/>
              <a:t>measures</a:t>
            </a:r>
            <a:r>
              <a:rPr/>
              <a:t> </a:t>
            </a:r>
            <a:r>
              <a:rPr/>
              <a:t>or</a:t>
            </a:r>
            <a:r>
              <a:rPr/>
              <a:t> </a:t>
            </a:r>
            <a:r>
              <a:rPr/>
              <a:t>dimensions</a:t>
            </a:r>
            <a:r>
              <a:rPr/>
              <a:t> </a:t>
            </a:r>
            <a:r>
              <a:rPr/>
              <a:t>and</a:t>
            </a:r>
            <a:r>
              <a:rPr/>
              <a:t> </a:t>
            </a:r>
            <a:r>
              <a:rPr/>
              <a:t>will</a:t>
            </a:r>
            <a:r>
              <a:rPr/>
              <a:t> </a:t>
            </a:r>
            <a:r>
              <a:rPr/>
              <a:t>also</a:t>
            </a:r>
            <a:r>
              <a:rPr/>
              <a:t> </a:t>
            </a:r>
            <a:r>
              <a:rPr/>
              <a:t>try</a:t>
            </a:r>
            <a:r>
              <a:rPr/>
              <a:t> </a:t>
            </a:r>
            <a:r>
              <a:rPr/>
              <a:t>to</a:t>
            </a:r>
            <a:r>
              <a:rPr/>
              <a:t> </a:t>
            </a:r>
            <a:r>
              <a:rPr/>
              <a:t>decide</a:t>
            </a:r>
            <a:r>
              <a:rPr/>
              <a:t> </a:t>
            </a:r>
            <a:r>
              <a:rPr/>
              <a:t>whether</a:t>
            </a:r>
            <a:r>
              <a:rPr/>
              <a:t> </a:t>
            </a:r>
            <a:r>
              <a:rPr/>
              <a:t>they</a:t>
            </a:r>
            <a:r>
              <a:rPr/>
              <a:t> </a:t>
            </a:r>
            <a:r>
              <a:rPr/>
              <a:t>are</a:t>
            </a:r>
            <a:r>
              <a:rPr/>
              <a:t> </a:t>
            </a:r>
            <a:r>
              <a:rPr/>
              <a:t>categorical</a:t>
            </a:r>
            <a:r>
              <a:rPr/>
              <a:t> </a:t>
            </a:r>
            <a:r>
              <a:rPr/>
              <a:t>(designated</a:t>
            </a:r>
            <a:r>
              <a:rPr/>
              <a:t> </a:t>
            </a:r>
            <a:r>
              <a:rPr/>
              <a:t>by</a:t>
            </a:r>
            <a:r>
              <a:rPr/>
              <a:t> </a:t>
            </a:r>
            <a:r>
              <a:rPr/>
              <a:t>blue</a:t>
            </a:r>
            <a:r>
              <a:rPr/>
              <a:t> </a:t>
            </a:r>
            <a:r>
              <a:rPr/>
              <a:t>tags)</a:t>
            </a:r>
            <a:r>
              <a:rPr/>
              <a:t> </a:t>
            </a:r>
            <a:r>
              <a:rPr/>
              <a:t>or</a:t>
            </a:r>
            <a:r>
              <a:rPr/>
              <a:t> </a:t>
            </a:r>
            <a:r>
              <a:rPr/>
              <a:t>continuous</a:t>
            </a:r>
            <a:r>
              <a:rPr/>
              <a:t> </a:t>
            </a:r>
            <a:r>
              <a:rPr/>
              <a:t>(designated</a:t>
            </a:r>
            <a:r>
              <a:rPr/>
              <a:t> </a:t>
            </a:r>
            <a:r>
              <a:rPr/>
              <a:t>by</a:t>
            </a:r>
            <a:r>
              <a:rPr/>
              <a:t> </a:t>
            </a:r>
            <a:r>
              <a:rPr/>
              <a:t>green</a:t>
            </a:r>
            <a:r>
              <a:rPr/>
              <a:t> </a:t>
            </a:r>
            <a:r>
              <a:rPr/>
              <a:t>tags).</a:t>
            </a:r>
            <a:r>
              <a:rPr/>
              <a:t> </a:t>
            </a:r>
            <a:r>
              <a:rPr/>
              <a:t>Don’t</a:t>
            </a:r>
            <a:r>
              <a:rPr/>
              <a:t> </a:t>
            </a:r>
            <a:r>
              <a:rPr/>
              <a:t>worry</a:t>
            </a:r>
            <a:r>
              <a:rPr/>
              <a:t> </a:t>
            </a:r>
            <a:r>
              <a:rPr/>
              <a:t>too</a:t>
            </a:r>
            <a:r>
              <a:rPr/>
              <a:t> </a:t>
            </a:r>
            <a:r>
              <a:rPr/>
              <a:t>much</a:t>
            </a:r>
            <a:r>
              <a:rPr/>
              <a:t> </a:t>
            </a:r>
            <a:r>
              <a:rPr/>
              <a:t>about</a:t>
            </a:r>
            <a:r>
              <a:rPr/>
              <a:t> </a:t>
            </a:r>
            <a:r>
              <a:rPr/>
              <a:t>this</a:t>
            </a:r>
            <a:r>
              <a:rPr/>
              <a:t> </a:t>
            </a:r>
            <a:r>
              <a:rPr/>
              <a:t>now,</a:t>
            </a:r>
            <a:r>
              <a:rPr/>
              <a:t> </a:t>
            </a:r>
            <a:r>
              <a:rPr/>
              <a:t>other</a:t>
            </a:r>
            <a:r>
              <a:rPr/>
              <a:t> </a:t>
            </a:r>
            <a:r>
              <a:rPr/>
              <a:t>than</a:t>
            </a:r>
            <a:r>
              <a:rPr/>
              <a:t> </a:t>
            </a:r>
            <a:r>
              <a:rPr/>
              <a:t>to</a:t>
            </a:r>
            <a:r>
              <a:rPr/>
              <a:t> </a:t>
            </a:r>
            <a:r>
              <a:rPr/>
              <a:t>note</a:t>
            </a:r>
            <a:r>
              <a:rPr/>
              <a:t> </a:t>
            </a:r>
            <a:r>
              <a:rPr/>
              <a:t>that</a:t>
            </a:r>
            <a:r>
              <a:rPr/>
              <a:t> </a:t>
            </a:r>
            <a:r>
              <a:rPr/>
              <a:t>changing</a:t>
            </a:r>
            <a:r>
              <a:rPr/>
              <a:t> </a:t>
            </a:r>
            <a:r>
              <a:rPr/>
              <a:t>the</a:t>
            </a:r>
            <a:r>
              <a:rPr/>
              <a:t> </a:t>
            </a:r>
            <a:r>
              <a:rPr/>
              <a:t>designations</a:t>
            </a:r>
            <a:r>
              <a:rPr/>
              <a:t> </a:t>
            </a:r>
            <a:r>
              <a:rPr/>
              <a:t>that</a:t>
            </a:r>
            <a:r>
              <a:rPr/>
              <a:t> </a:t>
            </a:r>
            <a:r>
              <a:rPr/>
              <a:t>Tableau</a:t>
            </a:r>
            <a:r>
              <a:rPr/>
              <a:t> </a:t>
            </a:r>
            <a:r>
              <a:rPr/>
              <a:t>makes</a:t>
            </a:r>
            <a:r>
              <a:rPr/>
              <a:t> </a:t>
            </a:r>
            <a:r>
              <a:rPr/>
              <a:t>will</a:t>
            </a:r>
            <a:r>
              <a:rPr/>
              <a:t> </a:t>
            </a:r>
            <a:r>
              <a:rPr/>
              <a:t>change</a:t>
            </a:r>
            <a:r>
              <a:rPr/>
              <a:t> </a:t>
            </a:r>
            <a:r>
              <a:rPr/>
              <a:t>how</a:t>
            </a:r>
            <a:r>
              <a:rPr/>
              <a:t> </a:t>
            </a:r>
            <a:r>
              <a:rPr/>
              <a:t>you</a:t>
            </a:r>
            <a:r>
              <a:rPr/>
              <a:t> </a:t>
            </a:r>
            <a:r>
              <a:rPr/>
              <a:t>visualize</a:t>
            </a:r>
            <a:r>
              <a:rPr/>
              <a:t> </a:t>
            </a:r>
            <a:r>
              <a:rPr/>
              <a:t>things.</a:t>
            </a:r>
          </a:p>
          <a:p>
            <a:pPr lvl="0" marL="0" indent="0">
              <a:buNone/>
            </a:pPr>
          </a:p>
          <a:p>
            <a:pPr lvl="0" marL="0" indent="0">
              <a:buNone/>
            </a:pPr>
            <a:r>
              <a:rPr/>
              <a:t>Drag</a:t>
            </a:r>
            <a:r>
              <a:rPr/>
              <a:t> </a:t>
            </a:r>
            <a:r>
              <a:rPr/>
              <a:t>the</a:t>
            </a:r>
            <a:r>
              <a:rPr/>
              <a:t> </a:t>
            </a:r>
            <a:r>
              <a:rPr/>
              <a:t>variable</a:t>
            </a:r>
            <a:r>
              <a:rPr/>
              <a:t> </a:t>
            </a:r>
            <a:r>
              <a:rPr/>
              <a:t>Age</a:t>
            </a:r>
            <a:r>
              <a:rPr/>
              <a:t> </a:t>
            </a:r>
            <a:r>
              <a:rPr/>
              <a:t>into</a:t>
            </a:r>
            <a:r>
              <a:rPr/>
              <a:t> </a:t>
            </a:r>
            <a:r>
              <a:rPr/>
              <a:t>the</a:t>
            </a:r>
            <a:r>
              <a:rPr/>
              <a:t> </a:t>
            </a:r>
            <a:r>
              <a:rPr/>
              <a:t>Columns</a:t>
            </a:r>
            <a:r>
              <a:rPr/>
              <a:t> </a:t>
            </a:r>
            <a:r>
              <a:rPr/>
              <a:t>field</a:t>
            </a:r>
            <a:r>
              <a:rPr/>
              <a:t> </a:t>
            </a:r>
            <a:r>
              <a:rPr/>
              <a:t>and</a:t>
            </a:r>
            <a:r>
              <a:rPr/>
              <a:t> </a:t>
            </a:r>
            <a:r>
              <a:rPr/>
              <a:t>drag</a:t>
            </a:r>
            <a:r>
              <a:rPr/>
              <a:t> </a:t>
            </a:r>
            <a:r>
              <a:rPr/>
              <a:t>Price</a:t>
            </a:r>
            <a:r>
              <a:rPr/>
              <a:t> </a:t>
            </a:r>
            <a:r>
              <a:rPr/>
              <a:t>into</a:t>
            </a:r>
            <a:r>
              <a:rPr/>
              <a:t> </a:t>
            </a:r>
            <a:r>
              <a:rPr/>
              <a:t>the</a:t>
            </a:r>
            <a:r>
              <a:rPr/>
              <a:t> </a:t>
            </a:r>
            <a:r>
              <a:rPr/>
              <a:t>Rows</a:t>
            </a:r>
            <a:r>
              <a:rPr/>
              <a:t> </a:t>
            </a:r>
            <a:r>
              <a:rPr/>
              <a:t>field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8.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0.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1.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6.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7.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23.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2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25.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6.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7.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8.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29.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30.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3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32.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33.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34.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35.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 Id="rId3" Type="http://schemas.openxmlformats.org/officeDocument/2006/relationships/image" Target="../media/image36.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 Id="rId3" Type="http://schemas.openxmlformats.org/officeDocument/2006/relationships/image" Target="../media/image37.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38.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41.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Data-viz-01,</a:t>
            </a:r>
            <a:r>
              <a:rPr/>
              <a:t> </a:t>
            </a:r>
            <a:r>
              <a:rPr/>
              <a:t>scatterplots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file-op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file</a:t>
            </a:r>
            <a:r>
              <a:rPr/>
              <a:t> </a:t>
            </a:r>
            <a:r>
              <a:rPr/>
              <a:t>open</a:t>
            </a:r>
            <a:r>
              <a:rPr/>
              <a:t> </a:t>
            </a:r>
            <a:r>
              <a:rPr/>
              <a:t>dialog</a:t>
            </a:r>
            <a:r>
              <a:rPr/>
              <a:t> </a:t>
            </a:r>
            <a:r>
              <a:rPr/>
              <a:t>box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with-saratoga.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with</a:t>
            </a:r>
            <a:r>
              <a:rPr/>
              <a:t> </a:t>
            </a:r>
            <a:r>
              <a:rPr/>
              <a:t>data</a:t>
            </a:r>
            <a:r>
              <a:rPr/>
              <a:t> </a:t>
            </a:r>
            <a:r>
              <a:rPr/>
              <a:t>imported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empty-frame.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blank</a:t>
            </a:r>
            <a:r>
              <a:rPr/>
              <a:t> </a:t>
            </a:r>
            <a:r>
              <a:rPr/>
              <a:t>visualization</a:t>
            </a:r>
            <a:r>
              <a:rPr/>
              <a:t> </a:t>
            </a:r>
            <a:r>
              <a:rPr/>
              <a:t>page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drag-and-drop.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after</a:t>
            </a:r>
            <a:r>
              <a:rPr/>
              <a:t> </a:t>
            </a:r>
            <a:r>
              <a:rPr/>
              <a:t>initial</a:t>
            </a:r>
            <a:r>
              <a:rPr/>
              <a:t> </a:t>
            </a:r>
            <a:r>
              <a:rPr/>
              <a:t>drag</a:t>
            </a:r>
            <a:r>
              <a:rPr/>
              <a:t> </a:t>
            </a:r>
            <a:r>
              <a:rPr/>
              <a:t>and</a:t>
            </a:r>
            <a:r>
              <a:rPr/>
              <a:t> </a:t>
            </a:r>
            <a:r>
              <a:rPr/>
              <a:t>drop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change-to-dimensio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basic-scatterplot.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About</a:t>
            </a:r>
            <a:r>
              <a:rPr/>
              <a:t> </a:t>
            </a:r>
            <a:r>
              <a:rPr/>
              <a:t>this</a:t>
            </a:r>
            <a:r>
              <a:rPr/>
              <a:t> </a:t>
            </a:r>
            <a:r>
              <a:rPr/>
              <a:t>class</a:t>
            </a:r>
          </a:p>
        </p:txBody>
      </p:sp>
      <p:sp>
        <p:nvSpPr>
          <p:cNvPr id="3" name="Content Placeholder 2"/>
          <p:cNvSpPr>
            <a:spLocks noGrp="1"/>
          </p:cNvSpPr>
          <p:nvPr>
            <p:ph idx="1"/>
          </p:nvPr>
        </p:nvSpPr>
        <p:spPr/>
        <p:txBody>
          <a:bodyPr/>
          <a:lstStyle/>
          <a:p>
            <a:pPr lvl="1"/>
            <a:r>
              <a:rPr/>
              <a:t>Preparing for this lecture</a:t>
            </a:r>
          </a:p>
          <a:p>
            <a:pPr lvl="1"/>
            <a:r>
              <a:rPr/>
              <a:t>Lecture</a:t>
            </a:r>
          </a:p>
          <a:p>
            <a:pPr lvl="1"/>
            <a:r>
              <a:rPr/>
              <a:t>Basic exercises</a:t>
            </a:r>
          </a:p>
          <a:p>
            <a:pPr lvl="1"/>
            <a:r>
              <a:rPr/>
              <a:t>Advanced exercises</a:t>
            </a:r>
          </a:p>
          <a:p>
            <a:pPr lvl="1"/>
            <a:r>
              <a:rPr/>
              <a:t>Discussion questions</a:t>
            </a:r>
          </a:p>
          <a:p>
            <a:pPr lvl="1"/>
            <a:r>
              <a:rPr/>
              <a:t>Short quizzes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software</a:t>
            </a:r>
            <a:r>
              <a:rPr/>
              <a:t> </a:t>
            </a:r>
            <a:r>
              <a:rPr/>
              <a:t>should</a:t>
            </a:r>
            <a:r>
              <a:rPr/>
              <a:t> </a:t>
            </a:r>
            <a:r>
              <a:rPr/>
              <a:t>you</a:t>
            </a:r>
            <a:r>
              <a:rPr/>
              <a:t> </a:t>
            </a:r>
            <a:r>
              <a:rPr/>
              <a:t>use?</a:t>
            </a:r>
          </a:p>
        </p:txBody>
      </p:sp>
      <p:sp>
        <p:nvSpPr>
          <p:cNvPr id="3" name="Content Placeholder 2"/>
          <p:cNvSpPr>
            <a:spLocks noGrp="1"/>
          </p:cNvSpPr>
          <p:nvPr>
            <p:ph idx="1"/>
          </p:nvPr>
        </p:nvSpPr>
        <p:spPr/>
        <p:txBody>
          <a:bodyPr/>
          <a:lstStyle/>
          <a:p>
            <a:pPr lvl="1"/>
            <a:r>
              <a:rPr/>
              <a:t>Use the software you like best</a:t>
            </a:r>
          </a:p>
          <a:p>
            <a:pPr lvl="1"/>
            <a:r>
              <a:rPr/>
              <a:t>What does your boss use?</a:t>
            </a:r>
          </a:p>
          <a:p>
            <a:pPr lvl="1"/>
            <a:r>
              <a:rPr/>
              <a:t>What do your co-workers use?</a:t>
            </a:r>
          </a:p>
          <a:p>
            <a:pPr lvl="1"/>
            <a:r>
              <a:rPr/>
              <a:t>What software are you most comfortable with?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four</a:t>
            </a:r>
            <a:r>
              <a:rPr/>
              <a:t> </a:t>
            </a:r>
            <a:r>
              <a:rPr/>
              <a:t>bars</a:t>
            </a:r>
            <a:r>
              <a:rPr/>
              <a:t> </a:t>
            </a:r>
            <a:r>
              <a:rPr/>
              <a:t>side</a:t>
            </a:r>
            <a:r>
              <a:rPr/>
              <a:t> </a:t>
            </a:r>
            <a:r>
              <a:rPr/>
              <a:t>by</a:t>
            </a:r>
            <a:r>
              <a:rPr/>
              <a:t> </a:t>
            </a:r>
            <a:r>
              <a:rPr/>
              <a:t>side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DASL</a:t>
            </a:r>
            <a:r>
              <a:rPr/>
              <a:t> </a:t>
            </a:r>
            <a:r>
              <a:rPr>
                <a:hlinkClick r:id="rId3"/>
              </a:rPr>
              <a:t>https://dasl.datadescription.com/</a:t>
            </a:r>
          </a:p>
        </p:txBody>
      </p:sp>
      <p:pic>
        <p:nvPicPr>
          <p:cNvPr descr="../images/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a</a:t>
            </a:r>
            <a:r>
              <a:rPr/>
              <a:t> </a:t>
            </a:r>
            <a:r>
              <a:rPr/>
              <a:t>stacked</a:t>
            </a:r>
            <a:r>
              <a:rPr/>
              <a:t> </a:t>
            </a:r>
            <a:r>
              <a:rPr/>
              <a:t>bar</a:t>
            </a:r>
            <a:r>
              <a:rPr/>
              <a:t> </a:t>
            </a:r>
            <a:r>
              <a:rPr/>
              <a:t>chart,</a:t>
            </a:r>
            <a:r>
              <a:rPr/>
              <a:t> </a:t>
            </a:r>
            <a:r>
              <a:rPr/>
              <a:t>…</a:t>
            </a:r>
          </a:p>
        </p:txBody>
      </p:sp>
      <p:pic>
        <p:nvPicPr>
          <p:cNvPr descr="../images/bar-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four</a:t>
            </a:r>
            <a:r>
              <a:rPr/>
              <a:t> </a:t>
            </a:r>
            <a:r>
              <a:rPr/>
              <a:t>bars</a:t>
            </a:r>
            <a:r>
              <a:rPr/>
              <a:t> </a:t>
            </a:r>
            <a:r>
              <a:rPr/>
              <a:t>stacked</a:t>
            </a:r>
            <a:r>
              <a:rPr/>
              <a:t> </a:t>
            </a:r>
            <a:r>
              <a:rPr/>
              <a:t>in</a:t>
            </a:r>
            <a:r>
              <a:rPr/>
              <a:t> </a:t>
            </a:r>
            <a:r>
              <a:rPr/>
              <a:t>a</a:t>
            </a:r>
            <a:r>
              <a:rPr/>
              <a:t> </a:t>
            </a:r>
            <a:r>
              <a:rPr/>
              <a:t>single</a:t>
            </a:r>
            <a:r>
              <a:rPr/>
              <a:t> </a:t>
            </a:r>
            <a:r>
              <a:rPr/>
              <a:t>column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in</a:t>
            </a:r>
            <a:r>
              <a:rPr/>
              <a:t> </a:t>
            </a:r>
            <a:r>
              <a:rPr/>
              <a:t>what</a:t>
            </a:r>
            <a:r>
              <a:rPr/>
              <a:t> </a:t>
            </a:r>
            <a:r>
              <a:rPr/>
              <a:t>way?</a:t>
            </a:r>
          </a:p>
        </p:txBody>
      </p:sp>
      <p:sp>
        <p:nvSpPr>
          <p:cNvPr id="3" name="Content Placeholder 2"/>
          <p:cNvSpPr>
            <a:spLocks noGrp="1"/>
          </p:cNvSpPr>
          <p:nvPr>
            <p:ph idx="1"/>
          </p:nvPr>
        </p:nvSpPr>
        <p:spPr/>
        <p:txBody>
          <a:bodyPr/>
          <a:lstStyle/>
          <a:p>
            <a:pPr lvl="1"/>
            <a:r>
              <a:rPr/>
              <a:t>Two most important criteria</a:t>
            </a:r>
          </a:p>
          <a:p>
            <a:pPr lvl="2"/>
            <a:r>
              <a:rPr/>
              <a:t>Speed</a:t>
            </a:r>
          </a:p>
          <a:p>
            <a:pPr lvl="2"/>
            <a:r>
              <a:rPr/>
              <a:t>Accuracy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percentage</a:t>
            </a:r>
            <a:r>
              <a:rPr/>
              <a:t> </a:t>
            </a:r>
            <a:r>
              <a:rPr/>
              <a:t>is</a:t>
            </a:r>
            <a:r>
              <a:rPr/>
              <a:t> </a:t>
            </a:r>
            <a:r>
              <a:rPr/>
              <a:t>larger?</a:t>
            </a:r>
            <a:r>
              <a:rPr/>
              <a:t> </a:t>
            </a:r>
            <a:r>
              <a:rPr/>
              <a:t>Bar</a:t>
            </a:r>
            <a:r>
              <a:rPr/>
              <a:t> </a:t>
            </a:r>
            <a:r>
              <a:rPr/>
              <a:t>chart</a:t>
            </a:r>
            <a:r>
              <a:rPr/>
              <a:t> </a:t>
            </a:r>
            <a:r>
              <a:rPr/>
              <a:t>is</a:t>
            </a:r>
            <a:r>
              <a:rPr/>
              <a:t> </a:t>
            </a:r>
            <a:r>
              <a:rPr/>
              <a:t>best!</a:t>
            </a:r>
          </a:p>
        </p:txBody>
      </p:sp>
      <p:pic>
        <p:nvPicPr>
          <p:cNvPr descr="../images/bar-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projecting</a:t>
            </a:r>
            <a:r>
              <a:rPr/>
              <a:t> </a:t>
            </a:r>
            <a:r>
              <a:rPr/>
              <a:t>one</a:t>
            </a:r>
            <a:r>
              <a:rPr/>
              <a:t> </a:t>
            </a:r>
            <a:r>
              <a:rPr/>
              <a:t>bar</a:t>
            </a:r>
            <a:r>
              <a:rPr/>
              <a:t> </a:t>
            </a:r>
            <a:r>
              <a:rPr/>
              <a:t>to</a:t>
            </a:r>
            <a:r>
              <a:rPr/>
              <a:t> </a:t>
            </a:r>
            <a:r>
              <a:rPr/>
              <a:t>another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best,</a:t>
            </a:r>
            <a:r>
              <a:rPr/>
              <a:t> </a:t>
            </a:r>
            <a:r>
              <a:rPr/>
              <a:t>stacked</a:t>
            </a:r>
            <a:r>
              <a:rPr/>
              <a:t> </a:t>
            </a:r>
            <a:r>
              <a:rPr/>
              <a:t>bar</a:t>
            </a:r>
            <a:r>
              <a:rPr/>
              <a:t> </a:t>
            </a:r>
            <a:r>
              <a:rPr/>
              <a:t>chart</a:t>
            </a:r>
          </a:p>
        </p:txBody>
      </p:sp>
      <p:pic>
        <p:nvPicPr>
          <p:cNvPr descr="../images/bar-chart-4.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comparing</a:t>
            </a:r>
            <a:r>
              <a:rPr/>
              <a:t> </a:t>
            </a:r>
            <a:r>
              <a:rPr/>
              <a:t>lengths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Worst,</a:t>
            </a:r>
            <a:r>
              <a:rPr/>
              <a:t> </a:t>
            </a:r>
            <a:r>
              <a:rPr/>
              <a:t>pie</a:t>
            </a:r>
            <a:r>
              <a:rPr/>
              <a:t> </a:t>
            </a:r>
            <a:r>
              <a:rPr/>
              <a:t>chart</a:t>
            </a:r>
          </a:p>
        </p:txBody>
      </p:sp>
      <p:pic>
        <p:nvPicPr>
          <p:cNvPr descr="../images/pie-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comparing</a:t>
            </a:r>
            <a:r>
              <a:rPr/>
              <a:t> </a:t>
            </a:r>
            <a:r>
              <a:rPr/>
              <a:t>two</a:t>
            </a:r>
            <a:r>
              <a:rPr/>
              <a:t> </a:t>
            </a:r>
            <a:r>
              <a:rPr/>
              <a:t>angles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fraction</a:t>
            </a:r>
            <a:r>
              <a:rPr/>
              <a:t> </a:t>
            </a:r>
            <a:r>
              <a:rPr/>
              <a:t>of</a:t>
            </a:r>
            <a:r>
              <a:rPr/>
              <a:t> </a:t>
            </a:r>
            <a:r>
              <a:rPr/>
              <a:t>people</a:t>
            </a:r>
            <a:r>
              <a:rPr/>
              <a:t> </a:t>
            </a:r>
            <a:r>
              <a:rPr/>
              <a:t>are</a:t>
            </a:r>
            <a:r>
              <a:rPr/>
              <a:t> </a:t>
            </a:r>
            <a:r>
              <a:rPr/>
              <a:t>single?</a:t>
            </a:r>
            <a:r>
              <a:rPr/>
              <a:t> </a:t>
            </a:r>
            <a:r>
              <a:rPr/>
              <a:t>Best</a:t>
            </a:r>
            <a:r>
              <a:rPr/>
              <a:t> </a:t>
            </a:r>
            <a:r>
              <a:rPr/>
              <a:t>is</a:t>
            </a:r>
            <a:r>
              <a:rPr/>
              <a:t> </a:t>
            </a:r>
            <a:r>
              <a:rPr/>
              <a:t>pie</a:t>
            </a:r>
            <a:r>
              <a:rPr/>
              <a:t> </a:t>
            </a:r>
            <a:r>
              <a:rPr/>
              <a:t>chart</a:t>
            </a:r>
          </a:p>
        </p:txBody>
      </p:sp>
      <p:pic>
        <p:nvPicPr>
          <p:cNvPr descr="../images/pie-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estimating</a:t>
            </a:r>
            <a:r>
              <a:rPr/>
              <a:t> </a:t>
            </a:r>
            <a:r>
              <a:rPr/>
              <a:t>a</a:t>
            </a:r>
            <a:r>
              <a:rPr/>
              <a:t> </a:t>
            </a:r>
            <a:r>
              <a:rPr/>
              <a:t>percentage</a:t>
            </a:r>
            <a:r>
              <a:rPr/>
              <a:t> </a:t>
            </a:r>
            <a:r>
              <a:rPr/>
              <a:t>for</a:t>
            </a:r>
            <a:r>
              <a:rPr/>
              <a:t> </a:t>
            </a:r>
            <a:r>
              <a:rPr/>
              <a:t>one</a:t>
            </a:r>
            <a:r>
              <a:rPr/>
              <a:t> </a:t>
            </a:r>
            <a:r>
              <a:rPr/>
              <a:t>wedge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a:t>
            </a:r>
            <a:r>
              <a:rPr/>
              <a:t> </a:t>
            </a:r>
            <a:r>
              <a:rPr/>
              <a:t>a</a:t>
            </a:r>
            <a:r>
              <a:rPr/>
              <a:t> </a:t>
            </a:r>
            <a:r>
              <a:rPr/>
              <a:t>percentage</a:t>
            </a:r>
            <a:r>
              <a:rPr/>
              <a:t> </a:t>
            </a:r>
            <a:r>
              <a:rPr/>
              <a:t>question,</a:t>
            </a:r>
            <a:r>
              <a:rPr/>
              <a:t> </a:t>
            </a:r>
            <a:r>
              <a:rPr/>
              <a:t>the</a:t>
            </a:r>
            <a:r>
              <a:rPr/>
              <a:t> </a:t>
            </a:r>
            <a:r>
              <a:rPr/>
              <a:t>stacked</a:t>
            </a:r>
            <a:r>
              <a:rPr/>
              <a:t> </a:t>
            </a:r>
            <a:r>
              <a:rPr/>
              <a:t>bar</a:t>
            </a:r>
            <a:r>
              <a:rPr/>
              <a:t> </a:t>
            </a:r>
            <a:r>
              <a:rPr/>
              <a:t>chart</a:t>
            </a:r>
            <a:r>
              <a:rPr/>
              <a:t> </a:t>
            </a:r>
            <a:r>
              <a:rPr/>
              <a:t>is</a:t>
            </a:r>
            <a:r>
              <a:rPr/>
              <a:t> </a:t>
            </a:r>
            <a:r>
              <a:rPr/>
              <a:t>second</a:t>
            </a:r>
            <a:r>
              <a:rPr/>
              <a:t> </a:t>
            </a:r>
            <a:r>
              <a:rPr/>
              <a:t>best</a:t>
            </a:r>
          </a:p>
        </p:txBody>
      </p:sp>
      <p:pic>
        <p:nvPicPr>
          <p:cNvPr descr="../images/bar-chart-5.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estimating</a:t>
            </a:r>
            <a:r>
              <a:rPr/>
              <a:t> </a:t>
            </a:r>
            <a:r>
              <a:rPr/>
              <a:t>percentage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side-by-side</a:t>
            </a:r>
            <a:r>
              <a:rPr/>
              <a:t> </a:t>
            </a:r>
            <a:r>
              <a:rPr/>
              <a:t>bar</a:t>
            </a:r>
            <a:r>
              <a:rPr/>
              <a:t> </a:t>
            </a:r>
            <a:r>
              <a:rPr/>
              <a:t>chart</a:t>
            </a:r>
            <a:r>
              <a:rPr/>
              <a:t> </a:t>
            </a:r>
            <a:r>
              <a:rPr/>
              <a:t>is</a:t>
            </a:r>
            <a:r>
              <a:rPr/>
              <a:t> </a:t>
            </a:r>
            <a:r>
              <a:rPr/>
              <a:t>hopeless</a:t>
            </a:r>
            <a:r>
              <a:rPr/>
              <a:t> </a:t>
            </a:r>
            <a:r>
              <a:rPr/>
              <a:t>for</a:t>
            </a:r>
            <a:r>
              <a:rPr/>
              <a:t> </a:t>
            </a:r>
            <a:r>
              <a:rPr/>
              <a:t>percentage</a:t>
            </a:r>
            <a:r>
              <a:rPr/>
              <a:t> </a:t>
            </a:r>
            <a:r>
              <a:rPr/>
              <a:t>questions.</a:t>
            </a:r>
          </a:p>
        </p:txBody>
      </p:sp>
      <p:pic>
        <p:nvPicPr>
          <p:cNvPr descr="../images/bar-chart-6.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trying</a:t>
            </a:r>
            <a:r>
              <a:rPr/>
              <a:t> </a:t>
            </a:r>
            <a:r>
              <a:rPr/>
              <a:t>to</a:t>
            </a:r>
            <a:r>
              <a:rPr/>
              <a:t> </a:t>
            </a:r>
            <a:r>
              <a:rPr/>
              <a:t>assess</a:t>
            </a:r>
            <a:r>
              <a:rPr/>
              <a:t> </a:t>
            </a:r>
            <a:r>
              <a:rPr/>
              <a:t>percentage</a:t>
            </a:r>
            <a:r>
              <a:rPr/>
              <a:t> </a:t>
            </a:r>
            <a:r>
              <a:rPr/>
              <a:t>questions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Improvements</a:t>
            </a:r>
            <a:r>
              <a:rPr/>
              <a:t> </a:t>
            </a:r>
            <a:r>
              <a:rPr/>
              <a:t>to</a:t>
            </a:r>
            <a:r>
              <a:rPr/>
              <a:t> </a:t>
            </a:r>
            <a:r>
              <a:rPr/>
              <a:t>the</a:t>
            </a:r>
            <a:r>
              <a:rPr/>
              <a:t> </a:t>
            </a:r>
            <a:r>
              <a:rPr/>
              <a:t>“</a:t>
            </a:r>
            <a:r>
              <a:rPr/>
              <a:t>hopeless</a:t>
            </a:r>
            <a:r>
              <a:rPr/>
              <a:t>”</a:t>
            </a:r>
            <a:r>
              <a:rPr/>
              <a:t> </a:t>
            </a:r>
            <a:r>
              <a:rPr/>
              <a:t>bar</a:t>
            </a:r>
            <a:r>
              <a:rPr/>
              <a:t> </a:t>
            </a:r>
            <a:r>
              <a:rPr/>
              <a:t>chart</a:t>
            </a:r>
          </a:p>
        </p:txBody>
      </p:sp>
      <p:pic>
        <p:nvPicPr>
          <p:cNvPr descr="../images/bar-chart-7.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bars</a:t>
            </a:r>
            <a:r>
              <a:rPr/>
              <a:t> </a:t>
            </a:r>
            <a:r>
              <a:rPr/>
              <a:t>re-ordered</a:t>
            </a:r>
            <a:r>
              <a:rPr/>
              <a:t> </a:t>
            </a:r>
            <a:r>
              <a:rPr/>
              <a:t>and</a:t>
            </a:r>
            <a:r>
              <a:rPr/>
              <a:t> </a:t>
            </a:r>
            <a:r>
              <a:rPr/>
              <a:t>a</a:t>
            </a:r>
            <a:r>
              <a:rPr/>
              <a:t> </a:t>
            </a:r>
            <a:r>
              <a:rPr/>
              <a:t>percentage</a:t>
            </a:r>
            <a:r>
              <a:rPr/>
              <a:t> </a:t>
            </a:r>
            <a:r>
              <a:rPr/>
              <a:t>value</a:t>
            </a:r>
            <a:r>
              <a:rPr/>
              <a:t> </a:t>
            </a:r>
            <a:r>
              <a:rPr/>
              <a:t>on</a:t>
            </a:r>
            <a:r>
              <a:rPr/>
              <a:t> </a:t>
            </a:r>
            <a:r>
              <a:rPr/>
              <a:t>the</a:t>
            </a:r>
            <a:r>
              <a:rPr/>
              <a:t> </a:t>
            </a:r>
            <a:r>
              <a:rPr/>
              <a:t>Y</a:t>
            </a:r>
            <a:r>
              <a:rPr/>
              <a:t> </a:t>
            </a:r>
            <a:r>
              <a:rPr/>
              <a:t>axis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pic>
        <p:nvPicPr>
          <p:cNvPr descr="../images/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p>
        </p:txBody>
      </p:sp>
      <p:pic>
        <p:nvPicPr>
          <p:cNvPr descr="../images/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Python</a:t>
            </a:r>
          </a:p>
        </p:txBody>
      </p:sp>
      <p:sp>
        <p:nvSpPr>
          <p:cNvPr id="3" name="Content Placeholder 2"/>
          <p:cNvSpPr>
            <a:spLocks noGrp="1"/>
          </p:cNvSpPr>
          <p:nvPr>
            <p:ph idx="1"/>
          </p:nvPr>
        </p:nvSpPr>
        <p:spPr/>
        <p:txBody>
          <a:bodyPr/>
          <a:lstStyle/>
          <a:p>
            <a:pPr lvl="1"/>
            <a:r>
              <a:rPr/>
              <a:t>mark_point</a:t>
            </a:r>
          </a:p>
          <a:p>
            <a:pPr lvl="1"/>
            <a:r>
              <a:rPr/>
              <a:t>mark_line</a:t>
            </a:r>
          </a:p>
          <a:p>
            <a:pPr lvl="1"/>
            <a:r>
              <a:rPr/>
              <a:t>mark_bar</a:t>
            </a:r>
          </a:p>
          <a:p>
            <a:pPr lvl="1"/>
            <a:r>
              <a:rPr/>
              <a:t>mark_text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general</a:t>
            </a:r>
            <a:r>
              <a:rPr/>
              <a:t> </a:t>
            </a:r>
            <a:r>
              <a:rPr/>
              <a:t>advice</a:t>
            </a:r>
            <a:r>
              <a:rPr/>
              <a:t> </a:t>
            </a:r>
            <a:r>
              <a:rPr/>
              <a:t>if</a:t>
            </a:r>
            <a:r>
              <a:rPr/>
              <a:t> </a:t>
            </a:r>
            <a:r>
              <a:rPr/>
              <a:t>things</a:t>
            </a:r>
            <a:r>
              <a:rPr/>
              <a:t> </a:t>
            </a:r>
            <a:r>
              <a:rPr/>
              <a:t>don’t</a:t>
            </a:r>
            <a:r>
              <a:rPr/>
              <a:t> </a:t>
            </a:r>
            <a:r>
              <a:rPr/>
              <a:t>work</a:t>
            </a:r>
          </a:p>
        </p:txBody>
      </p:sp>
      <p:sp>
        <p:nvSpPr>
          <p:cNvPr id="3" name="Content Placeholder 2"/>
          <p:cNvSpPr>
            <a:spLocks noGrp="1"/>
          </p:cNvSpPr>
          <p:nvPr>
            <p:ph idx="1"/>
          </p:nvPr>
        </p:nvSpPr>
        <p:spPr/>
        <p:txBody>
          <a:bodyPr/>
          <a:lstStyle/>
          <a:p>
            <a:pPr lvl="1"/>
            <a:r>
              <a:rPr/>
              <a:t>Download the file</a:t>
            </a:r>
          </a:p>
          <a:p>
            <a:pPr lvl="1"/>
            <a:r>
              <a:rPr/>
              <a:t>Tweak the file</a:t>
            </a:r>
          </a:p>
          <a:p>
            <a:pPr lvl="2"/>
            <a:r>
              <a:rPr/>
              <a:t>Remove variable names in first line</a:t>
            </a:r>
          </a:p>
          <a:p>
            <a:pPr lvl="2"/>
            <a:r>
              <a:rPr/>
              <a:t>Change missing value codes</a:t>
            </a:r>
          </a:p>
          <a:p>
            <a:pPr lvl="2"/>
            <a:r>
              <a:rPr/>
              <a:t>Change the delimiter</a:t>
            </a:r>
          </a:p>
          <a:p>
            <a:pPr lvl="2"/>
            <a:r>
              <a:rPr/>
              <a:t>Look for inconsistencies</a:t>
            </a:r>
          </a:p>
          <a:p>
            <a:pPr lvl="2"/>
            <a:r>
              <a:rPr/>
              <a:t>Convert the format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R</a:t>
            </a:r>
          </a:p>
        </p:txBody>
      </p:sp>
      <p:sp>
        <p:nvSpPr>
          <p:cNvPr id="3" name="Content Placeholder 2"/>
          <p:cNvSpPr>
            <a:spLocks noGrp="1"/>
          </p:cNvSpPr>
          <p:nvPr>
            <p:ph idx="1"/>
          </p:nvPr>
        </p:nvSpPr>
        <p:spPr/>
        <p:txBody>
          <a:bodyPr/>
          <a:lstStyle/>
          <a:p>
            <a:pPr lvl="1"/>
            <a:r>
              <a:rPr/>
              <a:t>geom_point</a:t>
            </a:r>
          </a:p>
          <a:p>
            <a:pPr lvl="1"/>
            <a:r>
              <a:rPr/>
              <a:t>geom_line</a:t>
            </a:r>
          </a:p>
          <a:p>
            <a:pPr lvl="1"/>
            <a:r>
              <a:rPr/>
              <a:t>geom_bar, geom_col</a:t>
            </a:r>
          </a:p>
          <a:p>
            <a:pPr lvl="1"/>
            <a:r>
              <a:rPr/>
              <a:t>geom_text, geom_lab</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Tableau</a:t>
            </a:r>
          </a:p>
        </p:txBody>
      </p:sp>
      <p:sp>
        <p:nvSpPr>
          <p:cNvPr id="3" name="Content Placeholder 2"/>
          <p:cNvSpPr>
            <a:spLocks noGrp="1"/>
          </p:cNvSpPr>
          <p:nvPr>
            <p:ph idx="1"/>
          </p:nvPr>
        </p:nvSpPr>
        <p:spPr/>
        <p:txBody>
          <a:bodyPr/>
          <a:lstStyle/>
          <a:p>
            <a:pPr lvl="1"/>
            <a:r>
              <a:rPr/>
              <a:t>Context specific</a:t>
            </a:r>
          </a:p>
          <a:p>
            <a:pPr lvl="1"/>
            <a:r>
              <a:rPr/>
              <a:t>Variable classifications</a:t>
            </a:r>
          </a:p>
          <a:p>
            <a:pPr lvl="2"/>
            <a:r>
              <a:rPr/>
              <a:t>Dimension, attribute, measure</a:t>
            </a:r>
          </a:p>
          <a:p>
            <a:pPr lvl="2"/>
            <a:r>
              <a:rPr/>
              <a:t>Blue (categorical) versus green (continuous)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Python</a:t>
            </a:r>
          </a:p>
        </p:txBody>
      </p:sp>
      <p:sp>
        <p:nvSpPr>
          <p:cNvPr id="3" name="Content Placeholder 2"/>
          <p:cNvSpPr>
            <a:spLocks noGrp="1"/>
          </p:cNvSpPr>
          <p:nvPr>
            <p:ph idx="1"/>
          </p:nvPr>
        </p:nvSpPr>
        <p:spPr/>
        <p:txBody>
          <a:bodyPr/>
          <a:lstStyle/>
          <a:p>
            <a:pPr lvl="1"/>
            <a:r>
              <a:rPr/>
              <a:t>encode function</a:t>
            </a:r>
          </a:p>
          <a:p>
            <a:pPr lvl="2"/>
            <a:r>
              <a:rPr/>
              <a:t>x=</a:t>
            </a:r>
          </a:p>
          <a:p>
            <a:pPr lvl="2"/>
            <a:r>
              <a:rPr/>
              <a:t>y=</a:t>
            </a:r>
          </a:p>
          <a:p>
            <a:pPr lvl="2"/>
            <a:r>
              <a:rPr/>
              <a:t>shape=</a:t>
            </a:r>
          </a:p>
          <a:p>
            <a:pPr lvl="2"/>
            <a:r>
              <a:rPr/>
              <a:t>size=</a:t>
            </a:r>
          </a:p>
          <a:p>
            <a:pPr lvl="2"/>
            <a:r>
              <a:rPr/>
              <a:t>color=</a:t>
            </a:r>
          </a:p>
          <a:p>
            <a:pPr lvl="1"/>
            <a:r>
              <a:rPr/>
              <a:t>Example</a:t>
            </a:r>
          </a:p>
          <a:p>
            <a:pPr lvl="2"/>
            <a:r>
              <a:rPr/>
              <a:t>alt.Chart(cars).mark_point().encode( x=‘Age’, y=‘Price’, size=Acres, shape=‘Bedrooms’, color=‘Bathrooms’)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R</a:t>
            </a:r>
          </a:p>
        </p:txBody>
      </p:sp>
      <p:sp>
        <p:nvSpPr>
          <p:cNvPr id="3" name="Content Placeholder 2"/>
          <p:cNvSpPr>
            <a:spLocks noGrp="1"/>
          </p:cNvSpPr>
          <p:nvPr>
            <p:ph idx="1"/>
          </p:nvPr>
        </p:nvSpPr>
        <p:spPr/>
        <p:txBody>
          <a:bodyPr/>
          <a:lstStyle/>
          <a:p>
            <a:pPr lvl="1"/>
            <a:r>
              <a:rPr/>
              <a:t>aes function</a:t>
            </a:r>
          </a:p>
          <a:p>
            <a:pPr lvl="2"/>
            <a:r>
              <a:rPr/>
              <a:t>x=</a:t>
            </a:r>
          </a:p>
          <a:p>
            <a:pPr lvl="2"/>
            <a:r>
              <a:rPr/>
              <a:t>y=</a:t>
            </a:r>
          </a:p>
          <a:p>
            <a:pPr lvl="2"/>
            <a:r>
              <a:rPr/>
              <a:t>size=</a:t>
            </a:r>
          </a:p>
          <a:p>
            <a:pPr lvl="2"/>
            <a:r>
              <a:rPr/>
              <a:t>shape=</a:t>
            </a:r>
          </a:p>
          <a:p>
            <a:pPr lvl="2"/>
            <a:r>
              <a:rPr/>
              <a:t>color=</a:t>
            </a:r>
          </a:p>
          <a:p>
            <a:pPr lvl="1"/>
            <a:r>
              <a:rPr/>
              <a:t>Example</a:t>
            </a:r>
          </a:p>
          <a:p>
            <a:pPr lvl="2"/>
            <a:r>
              <a:rPr/>
              <a:t>ggplot(</a:t>
            </a:r>
            <a:r>
              <a:rPr i="1"/>
              <a:t>data</a:t>
            </a:r>
            <a:r>
              <a:rPr/>
              <a:t>, aes(x=Age, y=Price)) +</a:t>
            </a:r>
          </a:p>
          <a:p>
            <a:pPr lvl="2"/>
            <a:r>
              <a:rPr/>
              <a:t>geom_point(aes(size=Acres, shape=Bedrooms, color=Bathrooms))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Tableau</a:t>
            </a:r>
          </a:p>
        </p:txBody>
      </p:sp>
      <p:pic>
        <p:nvPicPr>
          <p:cNvPr descr="../images/tableau-mapp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screenshot</a:t>
            </a:r>
            <a:r>
              <a:rPr/>
              <a:t> </a:t>
            </a:r>
            <a:r>
              <a:rPr/>
              <a:t>showing</a:t>
            </a:r>
            <a:r>
              <a:rPr/>
              <a:t> </a:t>
            </a:r>
            <a:r>
              <a:rPr/>
              <a:t>aesthetics</a:t>
            </a:r>
            <a:r>
              <a:rPr/>
              <a:t> </a:t>
            </a:r>
            <a:r>
              <a:rPr/>
              <a:t>mapping</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basic</a:t>
            </a:r>
            <a:r>
              <a:rPr/>
              <a:t> </a:t>
            </a:r>
            <a:r>
              <a:rPr/>
              <a:t>scatterplot</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alt.Chart(df).mark_point().encode(
    x='Age', y='Price'
)</a:t>
            </a:r>
          </a:p>
          <a:p>
            <a:pPr lvl="1"/>
            <a:r>
              <a:rPr/>
              <a:t>R code</a:t>
            </a:r>
          </a:p>
          <a:p>
            <a:pPr lvl="0" marL="1270000" indent="0">
              <a:buNone/>
            </a:pPr>
            <a:r>
              <a:rPr sz="1800">
                <a:latin typeface="Courier"/>
              </a:rPr>
              <a:t>ggplot(saratoga_houses, aes(x=Age, y=Price)) +
  geom_point()</a:t>
            </a:r>
          </a:p>
          <a:p>
            <a:pPr lvl="1"/>
            <a:r>
              <a:rPr/>
              <a:t>Tableau</a:t>
            </a:r>
          </a:p>
          <a:p>
            <a:pPr lvl="2"/>
            <a:r>
              <a:rPr/>
              <a:t>(Drag and drop)</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default</a:t>
            </a:r>
            <a:r>
              <a:rPr/>
              <a:t> </a:t>
            </a:r>
            <a:r>
              <a:rPr/>
              <a:t>options</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.mark_point(shape="square", color="green").</a:t>
            </a:r>
          </a:p>
          <a:p>
            <a:pPr lvl="1"/>
            <a:r>
              <a:rPr/>
              <a:t>R code</a:t>
            </a:r>
          </a:p>
          <a:p>
            <a:pPr lvl="0" marL="1270000" indent="0">
              <a:buNone/>
            </a:pPr>
            <a:r>
              <a:rPr sz="1800">
                <a:latin typeface="Courier"/>
              </a:rPr>
              <a:t>geom_point(shape="square", color="green")</a:t>
            </a:r>
          </a:p>
          <a:p>
            <a:pPr lvl="1"/>
            <a:r>
              <a:rPr/>
              <a:t>Tableau</a:t>
            </a:r>
          </a:p>
          <a:p>
            <a:pPr lvl="2"/>
            <a:r>
              <a:rPr/>
              <a:t>(Drag and drop)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global</a:t>
            </a:r>
            <a:r>
              <a:rPr/>
              <a:t> </a:t>
            </a:r>
            <a:r>
              <a:rPr/>
              <a:t>modifications</a:t>
            </a:r>
          </a:p>
        </p:txBody>
      </p:sp>
      <p:sp>
        <p:nvSpPr>
          <p:cNvPr id="3" name="Content Placeholder 2"/>
          <p:cNvSpPr>
            <a:spLocks noGrp="1"/>
          </p:cNvSpPr>
          <p:nvPr>
            <p:ph idx="1"/>
          </p:nvPr>
        </p:nvSpPr>
        <p:spPr/>
        <p:txBody>
          <a:bodyPr/>
          <a:lstStyle/>
          <a:p>
            <a:pPr lvl="1"/>
            <a:r>
              <a:rPr/>
              <a:t>Use the Saratoga housing data set.</a:t>
            </a:r>
          </a:p>
          <a:p>
            <a:pPr lvl="1"/>
            <a:r>
              <a:rPr/>
              <a:t>Try the suggested changes to the defaults and see what the visualization looks like.</a:t>
            </a:r>
          </a:p>
          <a:p>
            <a:pPr lvl="1"/>
            <a:r>
              <a:rPr/>
              <a:t>Try changing the size of the points.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images/point-aesthetics-x.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images/point-aesthetics-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http://localhost:8888/?token=defbcdfe24454796470962f1cae834a7c7c8ec78d2c9075f
import pandas as pd
import altair as alt
df = pd.read_csv("data-viz-01/data/saratoga-house-prices.csv")
ch = alt.Chart(df).mark_point().encode(
    x='Age',
    y='Price'
)
ch.save("basic-scatterplot.html")</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images/point-aesthetics-shap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shape</a:t>
            </a:r>
            <a:r>
              <a:rPr/>
              <a:t> </a:t>
            </a:r>
            <a:r>
              <a:rPr/>
              <a:t>aesthetics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 the location is x=Age and y=Price and the symbol represents the number of bedrooms.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images/point-aesthetics-siz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size</a:t>
            </a:r>
            <a:r>
              <a:rPr/>
              <a:t> </a:t>
            </a:r>
            <a:r>
              <a:rPr/>
              <a:t>aesthetics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size</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size represents the living area.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images/aesthetics-color-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color</a:t>
            </a:r>
            <a:r>
              <a:rPr/>
              <a:t> </a:t>
            </a:r>
            <a:r>
              <a:rPr/>
              <a:t>aesthetics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(2</a:t>
            </a:r>
            <a:r>
              <a:rPr/>
              <a:t> </a:t>
            </a:r>
            <a:r>
              <a:rPr/>
              <a:t>of</a:t>
            </a:r>
            <a:r>
              <a:rPr/>
              <a:t> </a:t>
            </a:r>
            <a:r>
              <a:rPr/>
              <a:t>2)</a:t>
            </a:r>
          </a:p>
        </p:txBody>
      </p:sp>
      <p:pic>
        <p:nvPicPr>
          <p:cNvPr descr="../images/aesthetics-color-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a:t>
            </a:r>
            <a:r>
              <a:rPr/>
              <a:t> </a:t>
            </a:r>
            <a:r>
              <a:rPr/>
              <a:t>to</a:t>
            </a:r>
            <a:r>
              <a:rPr/>
              <a:t> </a:t>
            </a:r>
            <a:r>
              <a:rPr/>
              <a:t>represent</a:t>
            </a:r>
            <a:r>
              <a:rPr/>
              <a:t> </a:t>
            </a:r>
            <a:r>
              <a:rPr/>
              <a:t>Living.Area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1"/>
            <a:r>
              <a:rPr/>
              <a:t>((Use the visualizations from the earlier group exercise.))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Solutions</a:t>
            </a:r>
            <a:r>
              <a:rPr/>
              <a:t> </a:t>
            </a:r>
            <a:r>
              <a:rPr/>
              <a:t>to</a:t>
            </a:r>
            <a:r>
              <a:rPr/>
              <a:t> </a:t>
            </a:r>
            <a:r>
              <a:rPr/>
              <a:t>excessive</a:t>
            </a:r>
            <a:r>
              <a:rPr/>
              <a:t> </a:t>
            </a:r>
            <a:r>
              <a:rPr/>
              <a:t>overprinting</a:t>
            </a:r>
          </a:p>
        </p:txBody>
      </p:sp>
      <p:sp>
        <p:nvSpPr>
          <p:cNvPr id="3" name="Content Placeholder 2"/>
          <p:cNvSpPr>
            <a:spLocks noGrp="1"/>
          </p:cNvSpPr>
          <p:nvPr>
            <p:ph idx="1"/>
          </p:nvPr>
        </p:nvSpPr>
        <p:spPr/>
        <p:txBody>
          <a:bodyPr/>
          <a:lstStyle/>
          <a:p>
            <a:pPr lvl="1"/>
            <a:r>
              <a:rPr/>
              <a:t>Opacity</a:t>
            </a:r>
          </a:p>
          <a:p>
            <a:pPr lvl="1"/>
            <a:r>
              <a:rPr/>
              <a:t>Small points</a:t>
            </a:r>
          </a:p>
          <a:p>
            <a:pPr lvl="1"/>
            <a:r>
              <a:rPr/>
              <a:t>Open symbols</a:t>
            </a:r>
          </a:p>
          <a:p>
            <a:pPr lvl="1"/>
            <a:r>
              <a:rPr/>
              <a:t>Log scale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plot</a:t>
            </a:r>
          </a:p>
        </p:txBody>
      </p:sp>
      <p:pic>
        <p:nvPicPr>
          <p:cNvPr descr="../images/altair-basic-scatterplot.png" id="0" name="Picture 1"/>
          <p:cNvPicPr>
            <a:picLocks noGrp="1" noChangeAspect="1"/>
          </p:cNvPicPr>
          <p:nvPr/>
        </p:nvPicPr>
        <p:blipFill>
          <a:blip r:embed="rId2"/>
          <a:stretch>
            <a:fillRect/>
          </a:stretch>
        </p:blipFill>
        <p:spPr bwMode="auto">
          <a:xfrm>
            <a:off x="2349500" y="1600200"/>
            <a:ext cx="444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Basic</a:t>
            </a:r>
            <a:r>
              <a:rPr/>
              <a:t> </a:t>
            </a:r>
            <a:r>
              <a:rPr/>
              <a:t>scatterplot</a:t>
            </a:r>
            <a:r>
              <a:rPr/>
              <a:t> </a:t>
            </a:r>
            <a:r>
              <a:rPr/>
              <a:t>using</a:t>
            </a:r>
            <a:r>
              <a:rPr/>
              <a:t> </a:t>
            </a:r>
            <a:r>
              <a:rPr/>
              <a:t>Python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opacity</a:t>
            </a:r>
          </a:p>
        </p:txBody>
      </p:sp>
      <p:pic>
        <p:nvPicPr>
          <p:cNvPr descr="../images/point-opacit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opacity</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small</a:t>
            </a:r>
            <a:r>
              <a:rPr/>
              <a:t> </a:t>
            </a:r>
            <a:r>
              <a:rPr/>
              <a:t>points</a:t>
            </a:r>
          </a:p>
        </p:txBody>
      </p:sp>
      <p:pic>
        <p:nvPicPr>
          <p:cNvPr descr="../images/small-point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small</a:t>
            </a:r>
            <a:r>
              <a:rPr/>
              <a:t> </a:t>
            </a:r>
            <a:r>
              <a:rPr/>
              <a:t>points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open</a:t>
            </a:r>
            <a:r>
              <a:rPr/>
              <a:t> </a:t>
            </a:r>
            <a:r>
              <a:rPr/>
              <a:t>symbols</a:t>
            </a:r>
          </a:p>
        </p:txBody>
      </p:sp>
      <p:pic>
        <p:nvPicPr>
          <p:cNvPr descr="../images/open-symbol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open</a:t>
            </a:r>
            <a:r>
              <a:rPr/>
              <a:t> </a:t>
            </a:r>
            <a:r>
              <a:rPr/>
              <a:t>circles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log</a:t>
            </a:r>
            <a:r>
              <a:rPr/>
              <a:t> </a:t>
            </a:r>
            <a:r>
              <a:rPr/>
              <a:t>scale</a:t>
            </a:r>
          </a:p>
        </p:txBody>
      </p:sp>
      <p:pic>
        <p:nvPicPr>
          <p:cNvPr descr="../images/log-scal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log</a:t>
            </a:r>
            <a:r>
              <a:rPr/>
              <a:t> </a:t>
            </a:r>
            <a:r>
              <a:rPr/>
              <a:t>scales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pic>
        <p:nvPicPr>
          <p:cNvPr descr="../images/aesthetics-color-3.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only</a:t>
            </a:r>
            <a:r>
              <a:rPr/>
              <a:t> </a:t>
            </a:r>
            <a:r>
              <a:rPr/>
              <a:t>two</a:t>
            </a:r>
            <a:r>
              <a:rPr/>
              <a:t> </a:t>
            </a:r>
            <a:r>
              <a:rPr/>
              <a:t>colors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pic>
        <p:nvPicPr>
          <p:cNvPr descr="../images/double-up.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colors</a:t>
            </a:r>
            <a:r>
              <a:rPr/>
              <a:t> </a:t>
            </a:r>
            <a:r>
              <a:rPr/>
              <a:t>and</a:t>
            </a:r>
            <a:r>
              <a:rPr/>
              <a:t> </a:t>
            </a:r>
            <a:r>
              <a:rPr/>
              <a:t>shapes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restrictions</a:t>
            </a:r>
          </a:p>
        </p:txBody>
      </p:sp>
      <p:sp>
        <p:nvSpPr>
          <p:cNvPr id="3" name="Content Placeholder 2"/>
          <p:cNvSpPr>
            <a:spLocks noGrp="1"/>
          </p:cNvSpPr>
          <p:nvPr>
            <p:ph idx="1"/>
          </p:nvPr>
        </p:nvSpPr>
        <p:spPr/>
        <p:txBody>
          <a:bodyPr/>
          <a:lstStyle/>
          <a:p>
            <a:pPr lvl="1"/>
            <a:r>
              <a:rPr/>
              <a:t>Shape is only good for categories</a:t>
            </a:r>
          </a:p>
          <a:p>
            <a:pPr lvl="1"/>
            <a:r>
              <a:rPr/>
              <a:t>Shape and size don’t mix</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Data visualization is a mapping of data to the visual aesthetics of geometries/marks. Some examples of visual aesthetics include (choose all that apply) 1. Size 2. Points 3. Shapes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log transformation works by (choose the best answer) 1. Stretching all data values equally. 2. Stretching the small values and squeezing the large values. 3. Stretching the large values and squeezing the small values.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Strategies that can sometimes help when you have a lot of problems with overprinting include (choose all that apply) 1. Using open circles 2. Using large size points 3. Using translucent points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two visual aesthetics that doen’t work well together are (choose the best answer) 1. color and size 2. color and shape 3. size and shape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There is a second data set on sleep in mammals. You can find a brief description of this data set at</a:t>
            </a:r>
          </a:p>
          <a:p>
            <a:pPr lvl="2"/>
            <a:r>
              <a:rPr>
                <a:hlinkClick r:id="rId2"/>
              </a:rPr>
              <a:t>http://www.statsci.org/data/general/sleep.html</a:t>
            </a:r>
          </a:p>
          <a:p>
            <a:pPr lvl="1"/>
            <a:r>
              <a:rPr/>
              <a:t>You can download the actual data at</a:t>
            </a:r>
          </a:p>
          <a:p>
            <a:pPr lvl="2"/>
            <a:r>
              <a:rPr>
                <a:hlinkClick r:id="rId3"/>
              </a:rPr>
              <a:t>http://www.statsci.org/data/general/sleep.txt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Draw a visualization that illustrates the interrelationships among</a:t>
            </a:r>
          </a:p>
          <a:p>
            <a:pPr lvl="2"/>
            <a:r>
              <a:rPr/>
              <a:t>bodywt, lifespan, gestation</a:t>
            </a:r>
          </a:p>
          <a:p>
            <a:pPr lvl="2"/>
            <a:r>
              <a:rPr/>
              <a:t>bodywt, brainwt, and totalsleep</a:t>
            </a:r>
          </a:p>
          <a:p>
            <a:pPr lvl="2"/>
            <a:r>
              <a:rPr/>
              <a:t>predation, exposure, and totalsleep</a:t>
            </a:r>
          </a:p>
          <a:p>
            <a:pPr lvl="2"/>
            <a:r>
              <a:rPr/>
              <a:t>bodywt, predation, and lifespan</a:t>
            </a:r>
          </a:p>
          <a:p>
            <a:pPr lvl="1"/>
            <a:r>
              <a:rPr/>
              <a:t>Divide the work among different group members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ch2 = alt.Chart(df).mark_point().encode(
  x="Age", y="Price", color="Baths")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Python</a:t>
            </a:r>
          </a:p>
        </p:txBody>
      </p:sp>
      <p:pic>
        <p:nvPicPr>
          <p:cNvPr descr="../images/python-basic-exercise-color.png" id="0" name="Picture 1"/>
          <p:cNvPicPr>
            <a:picLocks noGrp="1" noChangeAspect="1"/>
          </p:cNvPicPr>
          <p:nvPr/>
        </p:nvPicPr>
        <p:blipFill>
          <a:blip r:embed="rId2"/>
          <a:stretch>
            <a:fillRect/>
          </a:stretch>
        </p:blipFill>
        <p:spPr bwMode="auto">
          <a:xfrm>
            <a:off x="2108200" y="1600200"/>
            <a:ext cx="491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bathrooms</a:t>
            </a:r>
            <a:r>
              <a:rPr/>
              <a:t> </a:t>
            </a:r>
            <a:r>
              <a:rPr/>
              <a:t>to</a:t>
            </a:r>
            <a:r>
              <a:rPr/>
              <a:t> </a:t>
            </a:r>
            <a:r>
              <a:rPr/>
              <a:t>color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ggplot(saratoga_houses, aes(x=Age, y=Price)) + 
  geom_point(aes(color=factor(Bathrooms)))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R</a:t>
            </a:r>
          </a:p>
        </p:txBody>
      </p:sp>
      <p:pic>
        <p:nvPicPr>
          <p:cNvPr descr="../images/r-bathroom-color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scatterplot</a:t>
            </a:r>
            <a:r>
              <a:rPr/>
              <a:t> </a:t>
            </a:r>
            <a:r>
              <a:rPr/>
              <a:t>mapping</a:t>
            </a:r>
            <a:r>
              <a:rPr/>
              <a:t> </a:t>
            </a:r>
            <a:r>
              <a:rPr/>
              <a:t>bathrooms</a:t>
            </a:r>
            <a:r>
              <a:rPr/>
              <a:t> </a:t>
            </a:r>
            <a:r>
              <a:rPr/>
              <a:t>to</a:t>
            </a:r>
            <a:r>
              <a:rPr/>
              <a:t> </a:t>
            </a:r>
            <a:r>
              <a:rPr/>
              <a:t>color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images/r-simple-scatterplo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Basic</a:t>
            </a:r>
            <a:r>
              <a:rPr/>
              <a:t> </a:t>
            </a:r>
            <a:r>
              <a:rPr/>
              <a:t>scatterplot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Tableau.</a:t>
            </a:r>
          </a:p>
        </p:txBody>
      </p:sp>
      <p:pic>
        <p:nvPicPr>
          <p:cNvPr descr="../images/tableau-basic-exercise-color.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mapping</a:t>
            </a:r>
            <a:r>
              <a:rPr/>
              <a:t> </a:t>
            </a:r>
            <a:r>
              <a:rPr/>
              <a:t>Bathrooms</a:t>
            </a:r>
            <a:r>
              <a:rPr/>
              <a:t> </a:t>
            </a:r>
            <a:r>
              <a:rPr/>
              <a:t>to</a:t>
            </a:r>
            <a:r>
              <a:rPr/>
              <a:t> </a:t>
            </a:r>
            <a:r>
              <a:rPr/>
              <a:t>color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Importing</a:t>
            </a:r>
            <a:r>
              <a:rPr/>
              <a:t> </a:t>
            </a:r>
            <a:r>
              <a:rPr/>
              <a:t>into</a:t>
            </a:r>
            <a:r>
              <a:rPr/>
              <a:t> </a:t>
            </a:r>
            <a:r>
              <a:rPr/>
              <a:t>Tableau</a:t>
            </a:r>
          </a:p>
        </p:txBody>
      </p:sp>
      <p:pic>
        <p:nvPicPr>
          <p:cNvPr descr="../images/tableau-main-scre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main</a:t>
            </a:r>
            <a:r>
              <a:rPr/>
              <a:t> </a:t>
            </a:r>
            <a:r>
              <a:rPr/>
              <a:t>screen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Data-viz-01, scatterplots</dc:title>
  <dc:creator>Steve Simon</dc:creator>
  <cp:keywords/>
  <dcterms:created xsi:type="dcterms:W3CDTF">2019-08-03T16:40:50Z</dcterms:created>
  <dcterms:modified xsi:type="dcterms:W3CDTF">2019-08-03T16:40:50Z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