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notesMaster" Target="notesMasters/notes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purely</a:t>
            </a:r>
            <a:r>
              <a:rPr/>
              <a:t> </a:t>
            </a:r>
            <a:r>
              <a:rPr/>
              <a:t>fictional,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hiding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individuals.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values?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similarity,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dissimilarity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square,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loop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alike.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contrast?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similarity,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dissimilarity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square,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loop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alike.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contrast?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similarity,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dissimilarity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square,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loop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alike.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contrast?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similarity,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dissimilarity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square,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loop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alike.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contrast?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Connectedness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similarity.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travel.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hesitation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Abel.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below.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elimination,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belongingness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moved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exploits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proximity.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Thie</a:t>
            </a:r>
            <a:r>
              <a:rPr/>
              <a:t> </a:t>
            </a:r>
            <a:r>
              <a:rPr/>
              <a:t>exploits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similarity.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incorrectly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Baker.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attached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exploits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8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9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0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Connectedness</a:t>
            </a:r>
          </a:p>
        </p:txBody>
      </p:sp>
      <p:pic>
        <p:nvPicPr>
          <p:cNvPr descr="../images/r/connected-sha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legend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Legends</a:t>
            </a:r>
          </a:p>
          <a:p>
            <a:pPr lvl="2"/>
            <a:r>
              <a:rPr/>
              <a:t>Violates the rule of proximity</a:t>
            </a:r>
          </a:p>
          <a:p>
            <a:pPr lvl="2"/>
            <a:r>
              <a:rPr/>
              <a:t>Use color cues, if possible</a:t>
            </a:r>
          </a:p>
          <a:p>
            <a:pPr lvl="2"/>
            <a:r>
              <a:rPr/>
              <a:t>Replace with text labels on the graph</a:t>
            </a:r>
          </a:p>
          <a:p>
            <a:pPr lvl="2"/>
            <a:r>
              <a:rPr/>
              <a:t>Use letter codes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(Use color in legend names)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(Show text symbols A, B, and C)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labels</a:t>
            </a:r>
          </a:p>
        </p:txBody>
      </p:sp>
      <p:pic>
        <p:nvPicPr>
          <p:cNvPr descr="../images/r/poor-text-labe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labels</a:t>
            </a:r>
          </a:p>
        </p:txBody>
      </p:sp>
      <p:pic>
        <p:nvPicPr>
          <p:cNvPr descr="../images/r/better-text-labe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graph?</a:t>
            </a:r>
          </a:p>
        </p:txBody>
      </p:sp>
      <p:pic>
        <p:nvPicPr>
          <p:cNvPr descr="../images/r/what-mess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 features are stronger than others</a:t>
            </a:r>
          </a:p>
          <a:p>
            <a:pPr lvl="1"/>
            <a:r>
              <a:rPr/>
              <a:t>Different groupings lead to different messages</a:t>
            </a:r>
          </a:p>
          <a:p>
            <a:pPr lvl="1"/>
            <a:r>
              <a:rPr/>
              <a:t>Limitations of high frequency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Fictional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Ficitonal data on three individuals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   name exam score
## 1   1    Able    1    80
## 2   1    Able    2    50
## 3   1    Able    3    20
## 4   1    Able    4    22
## 5   2   Baker    1    90
## 6   2   Baker    2    70
## 7   2   Baker    3    30
## 8   2   Baker    4    28
## 9   3 Charlie    1    20
## 10  3 Charlie    2    30
## 11  3 Charlie    3    70
## 12  3 Charlie    4    73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groupings</a:t>
            </a:r>
          </a:p>
        </p:txBody>
      </p:sp>
      <p:pic>
        <p:nvPicPr>
          <p:cNvPr descr="../images/r/fictional-ungroup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groupings</a:t>
            </a:r>
          </a:p>
        </p:txBody>
      </p:sp>
      <p:pic>
        <p:nvPicPr>
          <p:cNvPr descr="../images/r/grouping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/different-shap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shapes</a:t>
            </a:r>
          </a:p>
        </p:txBody>
      </p:sp>
      <p:pic>
        <p:nvPicPr>
          <p:cNvPr descr="../images/r/contrasting-sha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r/contrasting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r/contrasting-better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Recommendations, Gestalt principles</dc:title>
  <dc:creator>Steve Simon</dc:creator>
  <cp:keywords/>
  <dcterms:created xsi:type="dcterms:W3CDTF">2019-09-02T22:56:03Z</dcterms:created>
  <dcterms:modified xsi:type="dcterms:W3CDTF">2019-09-02T22:56:03Z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