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dispaying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divorced,</a:t>
            </a:r>
            <a:r>
              <a:rPr/>
              <a:t> </a:t>
            </a:r>
            <a:r>
              <a:rPr/>
              <a:t>married,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widowed.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hopeless.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Th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superior.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hopeless,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wait!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Data-viz-01,</a:t>
            </a:r>
            <a:r>
              <a:rPr/>
              <a:t> </a:t>
            </a:r>
            <a:r>
              <a:rPr/>
              <a:t>Tutorial,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</a:p>
        </p:txBody>
      </p:sp>
      <p:pic>
        <p:nvPicPr>
          <p:cNvPr descr="../images\r\bar-chart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percentage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side-by-side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hopeless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questions.</a:t>
            </a:r>
          </a:p>
        </p:txBody>
      </p:sp>
      <p:pic>
        <p:nvPicPr>
          <p:cNvPr descr="../images\r\bar-chart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Improvements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hopeless</a:t>
            </a:r>
            <a:r>
              <a:rPr/>
              <a:t>”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bar-char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\r\bar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../images\r\bar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pie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\r\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bar-chart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lengths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pie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angles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single?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\r\pie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wedge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Data-viz-01, Tutorial, Evaluating visualizations</dc:title>
  <dc:creator>Steve Simon</dc:creator>
  <cp:keywords/>
  <dcterms:created xsi:type="dcterms:W3CDTF">2019-08-15T12:56:20Z</dcterms:created>
  <dcterms:modified xsi:type="dcterms:W3CDTF">2019-08-15T12:56:20Z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