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declartion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Acres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Data-viz-v01,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Variable classifications</a:t>
            </a:r>
          </a:p>
          <a:p>
            <a:pPr lvl="2"/>
            <a:r>
              <a:rPr/>
              <a:t>Dimension, attribute, measure</a:t>
            </a:r>
          </a:p>
          <a:p>
            <a:pPr lvl="2"/>
            <a:r>
              <a:rPr/>
              <a:t>Blue (categorical) versus green (continuous)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alt.Chart(cars).mark_point().encode( x=‘Age’, y=‘Price’, size=Acres, shape=‘Bedrooms’, color=‘Bathrooms’)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color=Bathrooms))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pp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mapping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Data-viz-v01, Tutorial on the Grammar of Graphics</dc:title>
  <dc:creator>Steve Simon</dc:creator>
  <cp:keywords/>
  <dcterms:created xsi:type="dcterms:W3CDTF">2019-08-15T13:06:18Z</dcterms:created>
  <dcterms:modified xsi:type="dcterms:W3CDTF">2019-08-15T13:06:18Z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