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Data-viz-03,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r/aver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Data-viz-03, Fundamentals</dc:title>
  <dc:creator>Steve Simon</dc:creator>
  <cp:keywords/>
  <dcterms:created xsi:type="dcterms:W3CDTF">2019-08-21T20:13:07Z</dcterms:created>
  <dcterms:modified xsi:type="dcterms:W3CDTF">2019-08-21T20:13:07Z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