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Data-viz-03,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averages</a:t>
            </a:r>
          </a:p>
        </p:txBody>
      </p:sp>
      <p:pic>
        <p:nvPicPr>
          <p:cNvPr descr="../images/r/aver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counts</a:t>
            </a:r>
          </a:p>
        </p:txBody>
      </p:sp>
      <p:pic>
        <p:nvPicPr>
          <p:cNvPr descr="../images/r/cou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showing the relationship between the number of bathrooms and price.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code here))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visualization here))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((Draw example and ask students to do a similar example))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(linear)</a:t>
            </a:r>
          </a:p>
        </p:txBody>
      </p:sp>
      <p:pic>
        <p:nvPicPr>
          <p:cNvPr descr="../images/r/linear-trend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</a:t>
            </a:r>
          </a:p>
        </p:txBody>
      </p:sp>
      <p:pic>
        <p:nvPicPr>
          <p:cNvPr descr="../images/r/smooth-tr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smooth</a:t>
            </a:r>
          </a:p>
        </p:txBody>
      </p:sp>
      <p:pic>
        <p:nvPicPr>
          <p:cNvPr descr="../images/r/smooth-trend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Fit a linear trend line looking at Living.Area versus Price.</a:t>
            </a:r>
          </a:p>
          <a:p>
            <a:pPr lvl="1"/>
            <a:r>
              <a:rPr/>
              <a:t>Fit a smooth curve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living-area-l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living-area-lo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(logistic)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a different data set here. Titanic???))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three or four slides here. Maybe talk about opacity.))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  <a:p>
            <a:pPr lvl="0" marL="0" indent="0">
              <a:buNone/>
            </a:pPr>
            <a:r>
              <a:rPr/>
              <a:t>((Find new images or use the ones from earlier))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Gestalt principles</a:t>
            </a:r>
          </a:p>
          <a:p>
            <a:pPr lvl="2"/>
            <a:r>
              <a:rPr/>
              <a:t>((List here))</a:t>
            </a:r>
          </a:p>
          <a:p>
            <a:pPr lvl="1"/>
            <a:r>
              <a:rPr/>
              <a:t>Aesthetics for lines</a:t>
            </a:r>
          </a:p>
          <a:p>
            <a:pPr lvl="2"/>
            <a:r>
              <a:rPr/>
              <a:t>Size, Shape, Color</a:t>
            </a:r>
          </a:p>
          <a:p>
            <a:pPr lvl="1"/>
            <a:r>
              <a:rPr/>
              <a:t>Lines as summary statistics</a:t>
            </a:r>
          </a:p>
          <a:p>
            <a:pPr lvl="2"/>
            <a:r>
              <a:rPr/>
              <a:t>One number summary (mean, total, count, percent)</a:t>
            </a:r>
          </a:p>
          <a:p>
            <a:pPr lvl="2"/>
            <a:r>
              <a:rPr/>
              <a:t>Two number summary (error bars)</a:t>
            </a:r>
          </a:p>
          <a:p>
            <a:pPr lvl="2"/>
            <a:r>
              <a:rPr/>
              <a:t>Five number summary (boxplots)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Trend lines (linear, logistic, spline)</a:t>
            </a:r>
          </a:p>
          <a:p>
            <a:pPr lvl="1"/>
            <a:r>
              <a:rPr/>
              <a:t>Helpful tips</a:t>
            </a:r>
          </a:p>
          <a:p>
            <a:pPr lvl="2"/>
            <a:r>
              <a:rPr/>
              <a:t>((List here))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 curved line, a straight line, a line segment, a series of line segments, and a polygon.))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change the line to a dashed line.</a:t>
            </a:r>
          </a:p>
          <a:p>
            <a:pPr lvl="1"/>
            <a:r>
              <a:rPr/>
              <a:t>Make the width equal to 3</a:t>
            </a:r>
          </a:p>
          <a:p>
            <a:pPr lvl="1"/>
            <a:r>
              <a:rPr/>
              <a:t>Make the color green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code))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 R code
ggplot(cpi, aes(x=t, y=CPI)) +
  geom_line(size=3, linetype="dashed", color="green")</a:t>
            </a:r>
          </a:p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Data-viz-03, Recommendations</dc:title>
  <dc:creator>Steve Simon</dc:creator>
  <cp:keywords/>
  <dcterms:created xsi:type="dcterms:W3CDTF">2019-08-21T20:19:08Z</dcterms:created>
  <dcterms:modified xsi:type="dcterms:W3CDTF">2019-08-21T20:19:08Z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