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</a:t>
            </a:r>
            <a:r>
              <a:rPr/>
              <a:t> </a:t>
            </a:r>
            <a:r>
              <a:rPr/>
              <a:t>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Proximity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`curl` package not installed, falling back to using `url()`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example of sloping text))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((Recreate example from slides 47-50 of Bergen and Iverson))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  <p:pic>
        <p:nvPicPr>
          <p:cNvPr descr="../images/r/aver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((Download the Titanic data set))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((Find new images or use the ones from earlier))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2"/>
            <a:r>
              <a:rPr/>
              <a:t>One number summary (mean, total, count, percent)</a:t>
            </a:r>
          </a:p>
          <a:p>
            <a:pPr lvl="2"/>
            <a:r>
              <a:rPr/>
              <a:t>Two number summary (error bars)</a:t>
            </a:r>
          </a:p>
          <a:p>
            <a:pPr lvl="2"/>
            <a:r>
              <a:rPr/>
              <a:t>Five number summary (boxplots)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 lines (linear, logistic, spline)</a:t>
            </a:r>
          </a:p>
          <a:p>
            <a:pPr lvl="1"/>
            <a:r>
              <a:rPr/>
              <a:t>Helpful tips</a:t>
            </a:r>
          </a:p>
          <a:p>
            <a:pPr lvl="2"/>
            <a:r>
              <a:rPr/>
              <a:t>((List here))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line graphs</dc:title>
  <dc:creator>Steve Simon</dc:creator>
  <cp:keywords/>
  <dcterms:created xsi:type="dcterms:W3CDTF">2019-08-21T20:23:53Z</dcterms:created>
  <dcterms:modified xsi:type="dcterms:W3CDTF">2019-08-21T20:23:53Z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