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notesMaster" Target="notesMasters/notesMaster1.xml" /><Relationship Id="rId81" Type="http://schemas.openxmlformats.org/officeDocument/2006/relationships/tableStyles" Target="tableStyles.xml" /><Relationship Id="rId80" Type="http://schemas.openxmlformats.org/officeDocument/2006/relationships/theme" Target="theme/theme1.xml" /><Relationship Id="rId1" Type="http://schemas.openxmlformats.org/officeDocument/2006/relationships/slideMaster" Target="slideMasters/slideMaster1.xml" /><Relationship Id="rId79" Type="http://schemas.openxmlformats.org/officeDocument/2006/relationships/viewProps" Target="viewProps.xml" /><Relationship Id="rId7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Additive</a:t>
            </a:r>
            <a:r>
              <a:rPr/>
              <a:t> </a:t>
            </a:r>
            <a:r>
              <a:rPr/>
              <a:t>color</a:t>
            </a:r>
            <a:r>
              <a:rPr/>
              <a:t> </a:t>
            </a:r>
            <a:r>
              <a:rPr/>
              <a:t>mixing:</a:t>
            </a:r>
            <a:r>
              <a:rPr/>
              <a:t> </a:t>
            </a:r>
            <a:r>
              <a:rPr/>
              <a:t>adding</a:t>
            </a:r>
            <a:r>
              <a:rPr/>
              <a:t> </a:t>
            </a:r>
            <a:r>
              <a:rPr/>
              <a:t>red</a:t>
            </a:r>
            <a:r>
              <a:rPr/>
              <a:t> </a:t>
            </a:r>
            <a:r>
              <a:rPr/>
              <a:t>to</a:t>
            </a:r>
            <a:r>
              <a:rPr/>
              <a:t> </a:t>
            </a:r>
            <a:r>
              <a:rPr/>
              <a:t>green</a:t>
            </a:r>
            <a:r>
              <a:rPr/>
              <a:t> </a:t>
            </a:r>
            <a:r>
              <a:rPr/>
              <a:t>yields</a:t>
            </a:r>
            <a:r>
              <a:rPr/>
              <a:t> </a:t>
            </a:r>
            <a:r>
              <a:rPr/>
              <a:t>yellow;</a:t>
            </a:r>
            <a:r>
              <a:rPr/>
              <a:t> </a:t>
            </a:r>
            <a:r>
              <a:rPr/>
              <a:t>adding</a:t>
            </a:r>
            <a:r>
              <a:rPr/>
              <a:t> </a:t>
            </a:r>
            <a:r>
              <a:rPr/>
              <a:t>green</a:t>
            </a:r>
            <a:r>
              <a:rPr/>
              <a:t> </a:t>
            </a:r>
            <a:r>
              <a:rPr/>
              <a:t>to</a:t>
            </a:r>
            <a:r>
              <a:rPr/>
              <a:t> </a:t>
            </a:r>
            <a:r>
              <a:rPr/>
              <a:t>blue</a:t>
            </a:r>
            <a:r>
              <a:rPr/>
              <a:t> </a:t>
            </a:r>
            <a:r>
              <a:rPr/>
              <a:t>yields</a:t>
            </a:r>
            <a:r>
              <a:rPr/>
              <a:t> </a:t>
            </a:r>
            <a:r>
              <a:rPr/>
              <a:t>cyan;</a:t>
            </a:r>
            <a:r>
              <a:rPr/>
              <a:t> </a:t>
            </a:r>
            <a:r>
              <a:rPr/>
              <a:t>adding</a:t>
            </a:r>
            <a:r>
              <a:rPr/>
              <a:t> </a:t>
            </a:r>
            <a:r>
              <a:rPr/>
              <a:t>blue</a:t>
            </a:r>
            <a:r>
              <a:rPr/>
              <a:t> </a:t>
            </a:r>
            <a:r>
              <a:rPr/>
              <a:t>to</a:t>
            </a:r>
            <a:r>
              <a:rPr/>
              <a:t> </a:t>
            </a:r>
            <a:r>
              <a:rPr/>
              <a:t>red</a:t>
            </a:r>
            <a:r>
              <a:rPr/>
              <a:t> </a:t>
            </a:r>
            <a:r>
              <a:rPr/>
              <a:t>yields</a:t>
            </a:r>
            <a:r>
              <a:rPr/>
              <a:t> </a:t>
            </a:r>
            <a:r>
              <a:rPr/>
              <a:t>magenta;</a:t>
            </a:r>
            <a:r>
              <a:rPr/>
              <a:t> </a:t>
            </a:r>
            <a:r>
              <a:rPr/>
              <a:t>adding</a:t>
            </a:r>
            <a:r>
              <a:rPr/>
              <a:t> </a:t>
            </a:r>
            <a:r>
              <a:rPr/>
              <a:t>all</a:t>
            </a:r>
            <a:r>
              <a:rPr/>
              <a:t> </a:t>
            </a:r>
            <a:r>
              <a:rPr/>
              <a:t>three</a:t>
            </a:r>
            <a:r>
              <a:rPr/>
              <a:t> </a:t>
            </a:r>
            <a:r>
              <a:rPr/>
              <a:t>primary</a:t>
            </a:r>
            <a:r>
              <a:rPr/>
              <a:t> </a:t>
            </a:r>
            <a:r>
              <a:rPr/>
              <a:t>colors</a:t>
            </a:r>
            <a:r>
              <a:rPr/>
              <a:t> </a:t>
            </a:r>
            <a:r>
              <a:rPr/>
              <a:t>together</a:t>
            </a:r>
            <a:r>
              <a:rPr/>
              <a:t> </a:t>
            </a:r>
            <a:r>
              <a:rPr/>
              <a:t>yields</a:t>
            </a:r>
            <a:r>
              <a:rPr/>
              <a:t> </a:t>
            </a:r>
            <a:r>
              <a:rPr/>
              <a:t>white.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0.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6.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02</a:t>
            </a:r>
            <a:r>
              <a:rPr/>
              <a:t> </a:t>
            </a:r>
            <a:r>
              <a:rPr/>
              <a:t>-</a:t>
            </a:r>
            <a:r>
              <a:rPr/>
              <a:t> </a:t>
            </a:r>
            <a:r>
              <a:rPr/>
              <a:t>bars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6/23/2019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framework</a:t>
            </a:r>
            <a:r>
              <a:rPr/>
              <a:t> </a:t>
            </a:r>
            <a:r>
              <a:rPr/>
              <a:t>for</a:t>
            </a:r>
            <a:r>
              <a:rPr/>
              <a:t> </a:t>
            </a:r>
            <a:r>
              <a:rPr/>
              <a:t>graph</a:t>
            </a:r>
            <a:r>
              <a:rPr/>
              <a:t> </a:t>
            </a:r>
            <a:r>
              <a:rPr/>
              <a:t>perception</a:t>
            </a:r>
          </a:p>
        </p:txBody>
      </p:sp>
      <p:pic>
        <p:nvPicPr>
          <p:cNvPr descr="../images/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data-visualization-02-bars_files/figure-pptx/bar-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data-visualization-02-bars_files/figure-pptx/pie-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Scanning</a:t>
            </a:r>
          </a:p>
        </p:txBody>
      </p:sp>
      <p:pic>
        <p:nvPicPr>
          <p:cNvPr descr="../images/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This slide should not to be included in the final presentation</a:t>
            </a:r>
          </a:p>
          <a:p>
            <a:pPr lvl="1"/>
            <a:r>
              <a:rPr/>
              <a:t>01-points MUST come before</a:t>
            </a:r>
          </a:p>
          <a:p>
            <a:pPr lvl="1"/>
            <a:r>
              <a:rPr/>
              <a:t>03-lines could come before or after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Assisting</a:t>
            </a:r>
            <a:r>
              <a:rPr/>
              <a:t> </a:t>
            </a:r>
            <a:r>
              <a:rPr/>
              <a:t>scanning</a:t>
            </a:r>
            <a:r>
              <a:rPr/>
              <a:t> </a:t>
            </a:r>
            <a:r>
              <a:rPr/>
              <a:t>with</a:t>
            </a:r>
            <a:r>
              <a:rPr/>
              <a:t> </a:t>
            </a:r>
            <a:r>
              <a:rPr/>
              <a:t>anchors</a:t>
            </a:r>
          </a:p>
        </p:txBody>
      </p:sp>
      <p:pic>
        <p:nvPicPr>
          <p:cNvPr descr="../images/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Density/saturation/hue</a:t>
            </a:r>
          </a:p>
        </p:txBody>
      </p:sp>
      <p:pic>
        <p:nvPicPr>
          <p:cNvPr descr="data-visualization-02-bars_files/figure-pptx/rgb-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Transitions</a:t>
            </a:r>
          </a:p>
        </p:txBody>
      </p:sp>
      <p:pic>
        <p:nvPicPr>
          <p:cNvPr descr="data-visualization-02-bars_files/figure-pptx/transition-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A quick tutorial on colors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pic>
        <p:nvPicPr>
          <p:cNvPr descr="../images/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Do not include this slide in the final presentation</a:t>
            </a:r>
          </a:p>
          <a:p>
            <a:pPr lvl="1"/>
            <a:r>
              <a:rPr/>
              <a:t>If I do a flipped classroom, here would be a good place to split with most of the material before this slide being in lectures to be viewed before the class. Then the classrom lecture would start from about here (after a very quick review) and focus on the “On your own” exercises.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(1</a:t>
            </a:r>
            <a:r>
              <a:rPr/>
              <a:t> </a:t>
            </a:r>
            <a:r>
              <a:rPr/>
              <a:t>of</a:t>
            </a:r>
            <a:r>
              <a:rPr/>
              <a:t> </a:t>
            </a:r>
            <a:r>
              <a:rPr/>
              <a:t>2)</a:t>
            </a:r>
          </a:p>
        </p:txBody>
      </p:sp>
      <p:pic>
        <p:nvPicPr>
          <p:cNvPr descr="data-visualization-02-bars_files/figure-pptx/location-horizont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(2</a:t>
            </a:r>
            <a:r>
              <a:rPr/>
              <a:t> </a:t>
            </a:r>
            <a:r>
              <a:rPr/>
              <a:t>of</a:t>
            </a:r>
            <a:r>
              <a:rPr/>
              <a:t> </a:t>
            </a:r>
            <a:r>
              <a:rPr/>
              <a:t>2)</a:t>
            </a:r>
          </a:p>
        </p:txBody>
      </p:sp>
      <p:pic>
        <p:nvPicPr>
          <p:cNvPr descr="data-visualization-02-bars_files/figure-pptx/location-vertic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horizontal and vertical bar chart showing the number of people in each gender (use the Sex variable).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make</a:t>
            </a:r>
            <a:r>
              <a:rPr/>
              <a:t> </a:t>
            </a:r>
            <a:r>
              <a:rPr/>
              <a:t>gaps</a:t>
            </a:r>
            <a:r>
              <a:rPr/>
              <a:t> </a:t>
            </a:r>
            <a:r>
              <a:rPr/>
              <a:t>equal</a:t>
            </a:r>
            <a:r>
              <a:rPr/>
              <a:t> </a:t>
            </a:r>
            <a:r>
              <a:rPr/>
              <a:t>to</a:t>
            </a:r>
            <a:r>
              <a:rPr/>
              <a:t> </a:t>
            </a:r>
            <a:r>
              <a:rPr/>
              <a:t>widths</a:t>
            </a:r>
          </a:p>
        </p:txBody>
      </p:sp>
      <p:pic>
        <p:nvPicPr>
          <p:cNvPr descr="../images/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Optical</a:t>
            </a:r>
            <a:r>
              <a:rPr/>
              <a:t> </a:t>
            </a:r>
            <a:r>
              <a:rPr/>
              <a:t>illusion</a:t>
            </a:r>
          </a:p>
        </p:txBody>
      </p:sp>
      <p:pic>
        <p:nvPicPr>
          <p:cNvPr descr="../images/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pic>
        <p:nvPicPr>
          <p:cNvPr descr="data-visualization-02-bars_files/figure-pptx/bar-colo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gender</a:t>
            </a:r>
          </a:p>
        </p:txBody>
      </p:sp>
      <p:pic>
        <p:nvPicPr>
          <p:cNvPr descr="data-visualization-02-bars_files/figure-pptx/count-by-gende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passenger</a:t>
            </a:r>
            <a:r>
              <a:rPr/>
              <a:t> </a:t>
            </a:r>
            <a:r>
              <a:rPr/>
              <a:t>class</a:t>
            </a:r>
          </a:p>
        </p:txBody>
      </p:sp>
      <p:pic>
        <p:nvPicPr>
          <p:cNvPr descr="data-visualization-02-bars_files/figure-pptx/count-by-passenger-clas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facet</a:t>
            </a:r>
          </a:p>
        </p:txBody>
      </p:sp>
      <p:pic>
        <p:nvPicPr>
          <p:cNvPr descr="data-visualization-02-bars_files/figure-pptx/count-by-face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dodge</a:t>
            </a:r>
          </a:p>
        </p:txBody>
      </p:sp>
      <p:pic>
        <p:nvPicPr>
          <p:cNvPr descr="data-visualization-02-bars_files/figure-pptx/count-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stack</a:t>
            </a:r>
          </a:p>
        </p:txBody>
      </p:sp>
      <p:pic>
        <p:nvPicPr>
          <p:cNvPr descr="data-visualization-02-bars_files/figure-pptx/count-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titanic %&gt;%
  ggplot(aes(x=Sex, fill=Survived)) +
    geom_bar() +
    facet_grid(cols=vars(Survived))</a:t>
            </a:r>
          </a:p>
          <a:p>
            <a:pPr lvl="0" marL="0" indent="0">
              <a:buNone/>
            </a:pPr>
            <a:r>
              <a:rPr/>
              <a:t>((Show Tableau))</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one</a:t>
            </a:r>
            <a:r>
              <a:rPr/>
              <a:t> </a:t>
            </a:r>
            <a:r>
              <a:rPr/>
              <a:t>approach</a:t>
            </a:r>
          </a:p>
        </p:txBody>
      </p:sp>
      <p:pic>
        <p:nvPicPr>
          <p:cNvPr descr="data-visualization-02-bars_files/figure-pptx/mortality-by-pan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alternate</a:t>
            </a:r>
            <a:r>
              <a:rPr/>
              <a:t> </a:t>
            </a:r>
            <a:r>
              <a:rPr/>
              <a:t>approach</a:t>
            </a:r>
          </a:p>
        </p:txBody>
      </p:sp>
      <p:pic>
        <p:nvPicPr>
          <p:cNvPr descr="data-visualization-02-bars_files/figure-pptx/mortality-by-panel-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one</a:t>
            </a:r>
            <a:r>
              <a:rPr/>
              <a:t> </a:t>
            </a:r>
            <a:r>
              <a:rPr/>
              <a:t>approach</a:t>
            </a:r>
          </a:p>
        </p:txBody>
      </p:sp>
      <p:pic>
        <p:nvPicPr>
          <p:cNvPr descr="data-visualization-02-bars_files/figure-pptx/mortality-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alternate</a:t>
            </a:r>
            <a:r>
              <a:rPr/>
              <a:t> </a:t>
            </a:r>
            <a:r>
              <a:rPr/>
              <a:t>approach</a:t>
            </a:r>
          </a:p>
        </p:txBody>
      </p:sp>
      <p:pic>
        <p:nvPicPr>
          <p:cNvPr descr="data-visualization-02-bars_files/figure-pptx/mortality-by-stack-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one</a:t>
            </a:r>
            <a:r>
              <a:rPr/>
              <a:t> </a:t>
            </a:r>
            <a:r>
              <a:rPr/>
              <a:t>approach</a:t>
            </a:r>
          </a:p>
        </p:txBody>
      </p:sp>
      <p:pic>
        <p:nvPicPr>
          <p:cNvPr descr="data-visualization-02-bars_files/figure-pptx/mortality-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alternate</a:t>
            </a:r>
            <a:r>
              <a:rPr/>
              <a:t> </a:t>
            </a:r>
            <a:r>
              <a:rPr/>
              <a:t>approach</a:t>
            </a:r>
          </a:p>
        </p:txBody>
      </p:sp>
      <p:pic>
        <p:nvPicPr>
          <p:cNvPr descr="data-visualization-02-bars_files/figure-pptx/mortality-by-dodge-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r>
              <a:rPr/>
              <a:t> </a:t>
            </a:r>
            <a:r>
              <a:rPr/>
              <a:t>steps</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data-visualization-02-bars_files/figure-pptx/scotus-ba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- 02 - bars</dc:title>
  <dc:creator>Steve Simon</dc:creator>
  <cp:keywords/>
  <dcterms:created xsi:type="dcterms:W3CDTF">2019-07-24T18:42:03Z</dcterms:created>
  <dcterms:modified xsi:type="dcterms:W3CDTF">2019-07-24T18:42:03Z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6/23/2019</vt:lpwstr>
  </property>
  <property fmtid="{D5CDD505-2E9C-101B-9397-08002B2CF9AE}" pid="3" name="output">
    <vt:lpwstr>powerpoint_presentation</vt:lpwstr>
  </property>
</Properties>
</file>