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notesMaster" Target="notesMasters/notes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8" Type="http://schemas.openxmlformats.org/officeDocument/2006/relationships/viewProps" Target="viewProps.xml" /><Relationship Id="rId7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graphs.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published</a:t>
            </a:r>
            <a:r>
              <a:rPr/>
              <a:t> </a:t>
            </a:r>
            <a:r>
              <a:rPr/>
              <a:t>in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Badger,</a:t>
            </a:r>
            <a:r>
              <a:rPr/>
              <a:t> </a:t>
            </a:r>
            <a:r>
              <a:rPr/>
              <a:t>E.</a:t>
            </a:r>
            <a:r>
              <a:rPr/>
              <a:t> </a:t>
            </a:r>
            <a:r>
              <a:rPr/>
              <a:t>(2019).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Vote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Politically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America.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Changes?.</a:t>
            </a:r>
            <a:r>
              <a:rPr/>
              <a:t> </a:t>
            </a:r>
            <a:r>
              <a:rPr/>
              <a:t>Retrieved</a:t>
            </a:r>
            <a:r>
              <a:rPr/>
              <a:t> </a:t>
            </a:r>
            <a:r>
              <a:rPr/>
              <a:t>June</a:t>
            </a:r>
            <a:r>
              <a:rPr/>
              <a:t> </a:t>
            </a:r>
            <a:r>
              <a:rPr/>
              <a:t>24,</a:t>
            </a:r>
            <a:r>
              <a:rPr/>
              <a:t> </a:t>
            </a:r>
            <a:r>
              <a:rPr/>
              <a:t>2019,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York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website:</a:t>
            </a:r>
            <a:r>
              <a:rPr/>
              <a:t> </a:t>
            </a:r>
            <a:r>
              <a:rPr/>
              <a:t>https://www.nytimes.com/2019/06/22/upshot/america-who-deserves-representation.html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Weiyi</a:t>
            </a:r>
            <a:r>
              <a:rPr/>
              <a:t> </a:t>
            </a:r>
            <a:r>
              <a:rPr/>
              <a:t>Cai,</a:t>
            </a:r>
            <a:r>
              <a:rPr/>
              <a:t> </a:t>
            </a:r>
            <a:r>
              <a:rPr/>
              <a:t>Simone</a:t>
            </a:r>
            <a:r>
              <a:rPr/>
              <a:t> </a:t>
            </a:r>
            <a:r>
              <a:rPr/>
              <a:t>Landon.</a:t>
            </a:r>
            <a:r>
              <a:rPr/>
              <a:t> </a:t>
            </a:r>
            <a:r>
              <a:rPr/>
              <a:t>Attacks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White</a:t>
            </a:r>
            <a:r>
              <a:rPr/>
              <a:t> </a:t>
            </a:r>
            <a:r>
              <a:rPr/>
              <a:t>Extremists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Growing.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Connections.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York</a:t>
            </a:r>
            <a:r>
              <a:rPr/>
              <a:t> </a:t>
            </a:r>
            <a:r>
              <a:rPr/>
              <a:t>Times,</a:t>
            </a:r>
            <a:r>
              <a:rPr/>
              <a:t> </a:t>
            </a:r>
            <a:r>
              <a:rPr/>
              <a:t>April</a:t>
            </a:r>
            <a:r>
              <a:rPr/>
              <a:t> </a:t>
            </a:r>
            <a:r>
              <a:rPr/>
              <a:t>3,</a:t>
            </a:r>
            <a:r>
              <a:rPr/>
              <a:t> </a:t>
            </a:r>
            <a:r>
              <a:rPr/>
              <a:t>2019.</a:t>
            </a:r>
            <a:r>
              <a:rPr/>
              <a:t> </a:t>
            </a:r>
            <a:r>
              <a:rPr/>
              <a:t>Retrieved</a:t>
            </a:r>
            <a:r>
              <a:rPr/>
              <a:t> </a:t>
            </a:r>
            <a:r>
              <a:rPr/>
              <a:t>August</a:t>
            </a:r>
            <a:r>
              <a:rPr/>
              <a:t> </a:t>
            </a:r>
            <a:r>
              <a:rPr/>
              <a:t>8,</a:t>
            </a:r>
            <a:r>
              <a:rPr/>
              <a:t> </a:t>
            </a:r>
            <a:r>
              <a:rPr/>
              <a:t>2019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https://www.nytimes.com/interactive/2019/04/03/world/white-extremist-terrorism-christchurch.html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1.pn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Relationship Id="rId3" Type="http://schemas.openxmlformats.org/officeDocument/2006/relationships/image" Target="../media/image2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nytimes.com/2019/06/22/upshot/america-who-deserves-representation.html" TargetMode="External" /><Relationship Id="rId3" Type="http://schemas.openxmlformats.org/officeDocument/2006/relationships/hyperlink" Target="https://www.nytimes.com/interactive/2019/04/03/world/white-extremist-terrorism-christchurch.html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V02,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exercises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6/23/2019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Group</a:t>
            </a:r>
            <a:r>
              <a:rPr/>
              <a:t> </a:t>
            </a:r>
            <a:r>
              <a:rPr/>
              <a:t>exercise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3)</a:t>
            </a:r>
          </a:p>
        </p:txBody>
      </p:sp>
      <p:pic>
        <p:nvPicPr>
          <p:cNvPr descr="../images/texas-bar-char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298700" y="1600200"/>
            <a:ext cx="4559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demographics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selected</a:t>
            </a:r>
            <a:r>
              <a:rPr/>
              <a:t> </a:t>
            </a:r>
            <a:r>
              <a:rPr/>
              <a:t>Texas</a:t>
            </a:r>
            <a:r>
              <a:rPr/>
              <a:t> </a:t>
            </a:r>
            <a:r>
              <a:rPr/>
              <a:t>counties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Group</a:t>
            </a:r>
            <a:r>
              <a:rPr/>
              <a:t> </a:t>
            </a:r>
            <a:r>
              <a:rPr/>
              <a:t>exercise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3)</a:t>
            </a:r>
          </a:p>
        </p:txBody>
      </p:sp>
      <p:pic>
        <p:nvPicPr>
          <p:cNvPr descr="../images/terrorism-bar-char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600200" y="1600200"/>
            <a:ext cx="5930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counting</a:t>
            </a:r>
            <a:r>
              <a:rPr/>
              <a:t> </a:t>
            </a:r>
            <a:r>
              <a:rPr/>
              <a:t>white</a:t>
            </a:r>
            <a:r>
              <a:rPr/>
              <a:t> </a:t>
            </a:r>
            <a:r>
              <a:rPr/>
              <a:t>extremist</a:t>
            </a:r>
            <a:r>
              <a:rPr/>
              <a:t> </a:t>
            </a:r>
            <a:r>
              <a:rPr/>
              <a:t>terrorism</a:t>
            </a:r>
            <a:r>
              <a:rPr/>
              <a:t> </a:t>
            </a:r>
            <a:r>
              <a:rPr/>
              <a:t>attacks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time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Group</a:t>
            </a:r>
            <a:r>
              <a:rPr/>
              <a:t> </a:t>
            </a:r>
            <a:r>
              <a:rPr/>
              <a:t>exercise</a:t>
            </a:r>
            <a:r>
              <a:rPr/>
              <a:t> </a:t>
            </a:r>
            <a:r>
              <a:rPr/>
              <a:t>(3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These bar charts come from recent newspaper articles.</a:t>
            </a:r>
          </a:p>
          <a:p>
            <a:pPr lvl="2"/>
            <a:r>
              <a:rPr>
                <a:hlinkClick r:id="rId2"/>
              </a:rPr>
              <a:t>People Who Can’t Vote Still Count Politically in America. What if That Changes?</a:t>
            </a:r>
          </a:p>
          <a:p>
            <a:pPr lvl="2"/>
            <a:r>
              <a:rPr>
                <a:hlinkClick r:id="rId3"/>
              </a:rPr>
              <a:t>Attacks by White Extremists Are Growing. So Are Their Connections.</a:t>
            </a:r>
          </a:p>
          <a:p>
            <a:pPr lvl="1"/>
            <a:r>
              <a:rPr/>
              <a:t>Read the newspaper article for context and then look at the graph again.</a:t>
            </a:r>
          </a:p>
          <a:p>
            <a:pPr lvl="2"/>
            <a:r>
              <a:rPr/>
              <a:t>Explain to your partner what the graph is trying to show.</a:t>
            </a:r>
          </a:p>
          <a:p>
            <a:pPr lvl="2"/>
            <a:r>
              <a:rPr/>
              <a:t>Your partner will do the same to you with his/her graph.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V02, group exercises</dc:title>
  <dc:creator>Steve Simon</dc:creator>
  <cp:keywords/>
  <dcterms:created xsi:type="dcterms:W3CDTF">2019-08-08T15:45:41Z</dcterms:created>
  <dcterms:modified xsi:type="dcterms:W3CDTF">2019-08-08T15:45:41Z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6/23/2019</vt:lpwstr>
  </property>
  <property fmtid="{D5CDD505-2E9C-101B-9397-08002B2CF9AE}" pid="3" name="output">
    <vt:lpwstr>powerpoint_presentation</vt:lpwstr>
  </property>
</Properties>
</file>