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pic>
        <p:nvPicPr>
          <p:cNvPr descr="../images/python-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-bathroom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-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Basic exercise, color</dc:title>
  <dc:creator>Steve Simon</dc:creator>
  <cp:keywords/>
  <dcterms:created xsi:type="dcterms:W3CDTF">2019-07-01T07:00:05Z</dcterms:created>
  <dcterms:modified xsi:type="dcterms:W3CDTF">2019-07-01T07:00:05Z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