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v01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where the location is x=Age and y=Price and the size represents the living area.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ch6 = alt.Chart(df).mark_point().encode(
      x='Age',y='Price', size='Size')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Python.</a:t>
            </a:r>
          </a:p>
        </p:txBody>
      </p:sp>
      <p:pic>
        <p:nvPicPr>
          <p:cNvPr descr="../images/altair-basic-exercise-siz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6600" y="1600200"/>
            <a:ext cx="5143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size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geom_point(aes(size=Living.Area))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</a:p>
        </p:txBody>
      </p:sp>
      <p:pic>
        <p:nvPicPr>
          <p:cNvPr descr="../images/r-size-living-are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Living.Area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</a:p>
        </p:txBody>
      </p:sp>
      <p:pic>
        <p:nvPicPr>
          <p:cNvPr descr="../images/tableau-size-living-are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Visualizaion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Living.Area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v01 Basic exercise - size</dc:title>
  <dc:creator>Steve Simon</dc:creator>
  <cp:keywords/>
  <dcterms:created xsi:type="dcterms:W3CDTF">2019-07-01T07:33:49Z</dcterms:created>
  <dcterms:modified xsi:type="dcterms:W3CDTF">2019-07-01T07:33:49Z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