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Viz-01-01,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altair-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-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Viz-01-01, To prepare for this section</dc:title>
  <dc:creator>Steve Simon</dc:creator>
  <cp:keywords/>
  <dcterms:created xsi:type="dcterms:W3CDTF">2019-07-01T06:38:22Z</dcterms:created>
  <dcterms:modified xsi:type="dcterms:W3CDTF">2019-07-01T06:38:22Z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