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ATTR(Bedrooms).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alredy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ch4 = alt.Chart(df).mark_point().encode(
      x='Bedrooms',y='Price')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aes(x=Bedrooms, y=Price)) + 
  geom_point())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ch5 = alt.Chart(df).mark_point().encode(
      x='Age',y='Price', shape='Bedrooms:N')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ch6 = alt.Chart(df).mark_point().encode(
      x='Age',y='Price', size='Size')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the shape and color buttons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section, you learned how to use Python, R, and/or Tableau to</a:t>
            </a:r>
          </a:p>
          <a:p>
            <a:pPr lvl="2"/>
            <a:r>
              <a:rPr/>
              <a:t>Assign variables to the x and y position of a graph</a:t>
            </a:r>
          </a:p>
          <a:p>
            <a:pPr lvl="2"/>
            <a:r>
              <a:rPr/>
              <a:t>Change the defaults for aesthetics like shape and color</a:t>
            </a:r>
          </a:p>
          <a:p>
            <a:pPr lvl="2"/>
            <a:r>
              <a:rPr/>
              <a:t>Assign a third variable to shape, size, or 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Fundamentals</dc:title>
  <dc:creator>Steve Simon</dc:creator>
  <cp:keywords/>
  <dcterms:created xsi:type="dcterms:W3CDTF">2019-09-04T02:39:44Z</dcterms:created>
  <dcterms:modified xsi:type="dcterms:W3CDTF">2019-09-04T02:39:44Z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