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ATTR(Bedrooms).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ch5 = alt.Chart(df).mark_point().encode(
      x='Age',y='Price', shape='Bedrooms:N')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 Basic exercise - shape</dc:title>
  <dc:creator>Steve Simon</dc:creator>
  <cp:keywords/>
  <dcterms:created xsi:type="dcterms:W3CDTF">2019-08-16T17:21:38Z</dcterms:created>
  <dcterms:modified xsi:type="dcterms:W3CDTF">2019-08-16T17:21:38Z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