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Data-viz-01,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Opacity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Open symbols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log-sca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aesthetics-color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Data-viz-01, Recommendations</dc:title>
  <dc:creator>Steve Simon</dc:creator>
  <cp:keywords/>
  <dcterms:created xsi:type="dcterms:W3CDTF">2019-08-16T17:39:06Z</dcterms:created>
  <dcterms:modified xsi:type="dcterms:W3CDTF">2019-08-16T17:39:06Z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