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notesMaster" Target="notesMasters/notes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6" Type="http://schemas.openxmlformats.org/officeDocument/2006/relationships/viewProps" Target="viewProps.xml" /><Relationship Id="rId8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(altair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divide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conquer</a:t>
            </a:r>
            <a:r>
              <a:rPr/>
              <a:t>”</a:t>
            </a:r>
            <a:r>
              <a:rPr/>
              <a:t> </a:t>
            </a:r>
            <a:r>
              <a:rPr/>
              <a:t>strategy.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presention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accompanies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guided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declartion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Acres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7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8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9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1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2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3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4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5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7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9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30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31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3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35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37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38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39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43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44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Data-viz-01, Scatterplots</a:t>
            </a:r>
          </a:p>
          <a:p>
            <a:pPr lvl="1"/>
            <a:r>
              <a:rPr/>
              <a:t>Data-viz-02, Bar charts</a:t>
            </a:r>
          </a:p>
          <a:p>
            <a:pPr lvl="1"/>
            <a:r>
              <a:rPr/>
              <a:t>Data-viz-03, Line plots</a:t>
            </a:r>
          </a:p>
          <a:p>
            <a:pPr lvl="1"/>
            <a:r>
              <a:rPr/>
              <a:t>Data-viz-04, Surface plots</a:t>
            </a:r>
          </a:p>
          <a:p>
            <a:pPr lvl="1"/>
            <a:r>
              <a:rPr/>
              <a:t>Data-viz-05, Maps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\r\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\r\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\r\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\r\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questions.</a:t>
            </a:r>
          </a:p>
        </p:txBody>
      </p:sp>
      <p:pic>
        <p:nvPicPr>
          <p:cNvPr descr="../images\r\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Data-viz-01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Introduction</a:t>
            </a:r>
          </a:p>
          <a:p>
            <a:pPr lvl="1"/>
            <a:r>
              <a:rPr/>
              <a:t>Preparation</a:t>
            </a:r>
          </a:p>
          <a:p>
            <a:pPr lvl="1"/>
            <a:r>
              <a:rPr/>
              <a:t>Tutorial, Evaluation</a:t>
            </a:r>
          </a:p>
          <a:p>
            <a:pPr lvl="1"/>
            <a:r>
              <a:rPr/>
              <a:t>Group exercise</a:t>
            </a:r>
          </a:p>
          <a:p>
            <a:pPr lvl="1"/>
            <a:r>
              <a:rPr/>
              <a:t>Lecture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Advanced exercises</a:t>
            </a:r>
          </a:p>
          <a:p>
            <a:pPr lvl="1"/>
            <a:r>
              <a:rPr/>
              <a:t>Discussion questions</a:t>
            </a:r>
          </a:p>
          <a:p>
            <a:pPr lvl="1"/>
            <a:r>
              <a:rPr/>
              <a:t>Short quizzes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Improvements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Variable classifications</a:t>
            </a:r>
          </a:p>
          <a:p>
            <a:pPr lvl="2"/>
            <a:r>
              <a:rPr/>
              <a:t>Dimension, attribute, measure</a:t>
            </a:r>
          </a:p>
          <a:p>
            <a:pPr lvl="2"/>
            <a:r>
              <a:rPr/>
              <a:t>Blue (categorical) versus green (continuous)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alt.Chart(cars).mark_point().encode( x=‘Age’, y=‘Price’, size=Acres, shape=‘Bedrooms’, color=‘Bathrooms’)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color=Bathrooms))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pp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mapping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Try the suggested changes to the defaults and see what the visualization looks like.</a:t>
            </a:r>
          </a:p>
          <a:p>
            <a:pPr lvl="1"/>
            <a:r>
              <a:rPr/>
              <a:t>Try changing the size of the points.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ch4 = alt.Chart(df).mark_point().encode(
      x='Bedrooms',y='Price')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aes(x=Bedrooms, y=Price)) + 
  geom_point())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ch6 = alt.Chart(df).mark_point().encode(
      x='Age',y='Price', size='Size')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pic>
        <p:nvPicPr>
          <p:cNvPr descr="../images/r-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http://localhost:8888/?token=defbcdfe24454796470962f1cae834a7c7c8ec78d2c9075f
import pandas as pd
import altair as alt
df = pd.read_csv("data-viz-01/data/saratoga-house-prices.csv")
ch = alt.Chart(df).mark_point().encode(
    x='Age',
    y='Price'
)
ch.save("basic-scatterplot.html")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scatterplots</dc:title>
  <dc:creator>Steve Simon</dc:creator>
  <cp:keywords/>
  <dcterms:created xsi:type="dcterms:W3CDTF">2019-08-16T17:16:40Z</dcterms:created>
  <dcterms:modified xsi:type="dcterms:W3CDTF">2019-08-16T17:16:40Z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