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notesMaster" Target="notesMasters/notesMaster1.xml" /><Relationship Id="rId83" Type="http://schemas.openxmlformats.org/officeDocument/2006/relationships/tableStyles" Target="tableStyles.xml" /><Relationship Id="rId82" Type="http://schemas.openxmlformats.org/officeDocument/2006/relationships/theme" Target="theme/theme1.xml" /><Relationship Id="rId1" Type="http://schemas.openxmlformats.org/officeDocument/2006/relationships/slideMaster" Target="slideMasters/slideMaster1.xml" /><Relationship Id="rId81" Type="http://schemas.openxmlformats.org/officeDocument/2006/relationships/viewProps" Target="viewProps.xml" /><Relationship Id="rId8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city</a:t>
            </a:r>
            <a:r>
              <a:rPr/>
              <a:t> </a:t>
            </a:r>
            <a:r>
              <a:rPr/>
              <a:t>gets</a:t>
            </a:r>
            <a:r>
              <a:rPr/>
              <a:t> </a:t>
            </a:r>
            <a:r>
              <a:rPr/>
              <a:t>more</a:t>
            </a:r>
            <a:r>
              <a:rPr/>
              <a:t> </a:t>
            </a:r>
            <a:r>
              <a:rPr/>
              <a:t>snowfall,</a:t>
            </a:r>
            <a:r>
              <a:rPr/>
              <a:t> </a:t>
            </a:r>
            <a:r>
              <a:rPr/>
              <a:t>Remington,</a:t>
            </a:r>
            <a:r>
              <a:rPr/>
              <a:t> </a:t>
            </a:r>
            <a:r>
              <a:rPr/>
              <a:t>in</a:t>
            </a:r>
            <a:r>
              <a:rPr/>
              <a:t> </a:t>
            </a:r>
            <a:r>
              <a:rPr/>
              <a:t>the</a:t>
            </a:r>
            <a:r>
              <a:rPr/>
              <a:t> </a:t>
            </a:r>
            <a:r>
              <a:rPr/>
              <a:t>southwester</a:t>
            </a:r>
            <a:r>
              <a:rPr/>
              <a:t> </a:t>
            </a:r>
            <a:r>
              <a:rPr/>
              <a:t>corner</a:t>
            </a:r>
            <a:r>
              <a:rPr/>
              <a:t> </a:t>
            </a:r>
            <a:r>
              <a:rPr/>
              <a:t>of</a:t>
            </a:r>
            <a:r>
              <a:rPr/>
              <a:t> </a:t>
            </a:r>
            <a:r>
              <a:rPr/>
              <a:t>the</a:t>
            </a:r>
            <a:r>
              <a:rPr/>
              <a:t> </a:t>
            </a:r>
            <a:r>
              <a:rPr/>
              <a:t>state,</a:t>
            </a:r>
            <a:r>
              <a:rPr/>
              <a:t> </a:t>
            </a:r>
            <a:r>
              <a:rPr/>
              <a:t>or</a:t>
            </a:r>
            <a:r>
              <a:rPr/>
              <a:t> </a:t>
            </a:r>
            <a:r>
              <a:rPr/>
              <a:t>Newport,</a:t>
            </a:r>
            <a:r>
              <a:rPr/>
              <a:t> </a:t>
            </a:r>
            <a:r>
              <a:rPr/>
              <a:t>in</a:t>
            </a:r>
            <a:r>
              <a:rPr/>
              <a:t> </a:t>
            </a:r>
            <a:r>
              <a:rPr/>
              <a:t>the</a:t>
            </a:r>
            <a:r>
              <a:rPr/>
              <a:t> </a:t>
            </a:r>
            <a:r>
              <a:rPr/>
              <a:t>northeast</a:t>
            </a:r>
            <a:r>
              <a:rPr/>
              <a:t> </a:t>
            </a:r>
            <a:r>
              <a:rPr/>
              <a:t>corner</a:t>
            </a:r>
            <a:r>
              <a:rPr/>
              <a:t> </a:t>
            </a:r>
            <a:r>
              <a:rPr/>
              <a:t>of</a:t>
            </a:r>
            <a:r>
              <a:rPr/>
              <a:t> </a:t>
            </a:r>
            <a:r>
              <a:rPr/>
              <a:t>the</a:t>
            </a:r>
            <a:r>
              <a:rPr/>
              <a:t> </a:t>
            </a:r>
            <a:r>
              <a:rPr/>
              <a:t>state?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sotware</a:t>
            </a:r>
            <a:r>
              <a:rPr/>
              <a:t> </a:t>
            </a:r>
            <a:r>
              <a:rPr/>
              <a:t>packages</a:t>
            </a:r>
            <a:r>
              <a:rPr/>
              <a:t> </a:t>
            </a:r>
            <a:r>
              <a:rPr/>
              <a:t>allow</a:t>
            </a:r>
            <a:r>
              <a:rPr/>
              <a:t> </a:t>
            </a:r>
            <a:r>
              <a:rPr/>
              <a:t>you</a:t>
            </a:r>
            <a:r>
              <a:rPr/>
              <a:t> </a:t>
            </a:r>
            <a:r>
              <a:rPr/>
              <a:t>to</a:t>
            </a:r>
            <a:r>
              <a:rPr/>
              <a:t> </a:t>
            </a:r>
            <a:r>
              <a:rPr/>
              <a:t>add</a:t>
            </a:r>
            <a:r>
              <a:rPr/>
              <a:t> </a:t>
            </a:r>
            <a:r>
              <a:rPr/>
              <a:t>some</a:t>
            </a:r>
            <a:r>
              <a:rPr/>
              <a:t> </a:t>
            </a:r>
            <a:r>
              <a:rPr/>
              <a:t>depth</a:t>
            </a:r>
            <a:r>
              <a:rPr/>
              <a:t> </a:t>
            </a:r>
            <a:r>
              <a:rPr/>
              <a:t>to</a:t>
            </a:r>
            <a:r>
              <a:rPr/>
              <a:t> </a:t>
            </a:r>
            <a:r>
              <a:rPr/>
              <a:t>your</a:t>
            </a:r>
            <a:r>
              <a:rPr/>
              <a:t> </a:t>
            </a:r>
            <a:r>
              <a:rPr/>
              <a:t>pie</a:t>
            </a:r>
            <a:r>
              <a:rPr/>
              <a:t> </a:t>
            </a:r>
            <a:r>
              <a:rPr/>
              <a:t>chart.</a:t>
            </a:r>
            <a:r>
              <a:rPr/>
              <a:t> </a:t>
            </a:r>
            <a:r>
              <a:rPr/>
              <a:t>This</a:t>
            </a:r>
            <a:r>
              <a:rPr/>
              <a:t> </a:t>
            </a:r>
            <a:r>
              <a:rPr/>
              <a:t>can</a:t>
            </a:r>
            <a:r>
              <a:rPr/>
              <a:t> </a:t>
            </a:r>
            <a:r>
              <a:rPr/>
              <a:t>catch</a:t>
            </a:r>
            <a:r>
              <a:rPr/>
              <a:t> </a:t>
            </a:r>
            <a:r>
              <a:rPr/>
              <a:t>your</a:t>
            </a:r>
            <a:r>
              <a:rPr/>
              <a:t> </a:t>
            </a:r>
            <a:r>
              <a:rPr/>
              <a:t>eye,</a:t>
            </a:r>
            <a:r>
              <a:rPr/>
              <a:t> </a:t>
            </a:r>
            <a:r>
              <a:rPr/>
              <a:t>at</a:t>
            </a:r>
            <a:r>
              <a:rPr/>
              <a:t> </a:t>
            </a:r>
            <a:r>
              <a:rPr/>
              <a:t>first,</a:t>
            </a:r>
            <a:r>
              <a:rPr/>
              <a:t> </a:t>
            </a:r>
            <a:r>
              <a:rPr/>
              <a:t>but</a:t>
            </a:r>
            <a:r>
              <a:rPr/>
              <a:t> </a:t>
            </a:r>
            <a:r>
              <a:rPr/>
              <a:t>almost</a:t>
            </a:r>
            <a:r>
              <a:rPr/>
              <a:t> </a:t>
            </a:r>
            <a:r>
              <a:rPr/>
              <a:t>all</a:t>
            </a:r>
            <a:r>
              <a:rPr/>
              <a:t> </a:t>
            </a:r>
            <a:r>
              <a:rPr/>
              <a:t>experts</a:t>
            </a:r>
            <a:r>
              <a:rPr/>
              <a:t> </a:t>
            </a:r>
            <a:r>
              <a:rPr/>
              <a:t>hate</a:t>
            </a:r>
            <a:r>
              <a:rPr/>
              <a:t> </a:t>
            </a:r>
            <a:r>
              <a:rPr/>
              <a:t>this</a:t>
            </a:r>
            <a:r>
              <a:rPr/>
              <a:t> </a:t>
            </a:r>
            <a:r>
              <a:rPr/>
              <a:t>approach.</a:t>
            </a:r>
            <a:r>
              <a:rPr/>
              <a:t> </a:t>
            </a:r>
            <a:r>
              <a:rPr/>
              <a:t>The</a:t>
            </a:r>
            <a:r>
              <a:rPr/>
              <a:t> </a:t>
            </a:r>
            <a:r>
              <a:rPr/>
              <a:t>most</a:t>
            </a:r>
            <a:r>
              <a:rPr/>
              <a:t> </a:t>
            </a:r>
            <a:r>
              <a:rPr/>
              <a:t>common</a:t>
            </a:r>
            <a:r>
              <a:rPr/>
              <a:t> </a:t>
            </a:r>
            <a:r>
              <a:rPr/>
              <a:t>complaint</a:t>
            </a:r>
            <a:r>
              <a:rPr/>
              <a:t> </a:t>
            </a:r>
            <a:r>
              <a:rPr/>
              <a:t>is</a:t>
            </a:r>
            <a:r>
              <a:rPr/>
              <a:t> </a:t>
            </a:r>
            <a:r>
              <a:rPr/>
              <a:t>that</a:t>
            </a:r>
            <a:r>
              <a:rPr/>
              <a:t> </a:t>
            </a:r>
            <a:r>
              <a:rPr/>
              <a:t>the</a:t>
            </a:r>
            <a:r>
              <a:rPr/>
              <a:t> </a:t>
            </a:r>
            <a:r>
              <a:rPr/>
              <a:t>three</a:t>
            </a:r>
            <a:r>
              <a:rPr/>
              <a:t> </a:t>
            </a:r>
            <a:r>
              <a:rPr/>
              <a:t>dimensional</a:t>
            </a:r>
            <a:r>
              <a:rPr/>
              <a:t> </a:t>
            </a:r>
            <a:r>
              <a:rPr/>
              <a:t>effects</a:t>
            </a:r>
            <a:r>
              <a:rPr/>
              <a:t> </a:t>
            </a:r>
            <a:r>
              <a:rPr/>
              <a:t>make</a:t>
            </a:r>
            <a:r>
              <a:rPr/>
              <a:t> </a:t>
            </a:r>
            <a:r>
              <a:rPr/>
              <a:t>a</a:t>
            </a:r>
            <a:r>
              <a:rPr/>
              <a:t> </a:t>
            </a:r>
            <a:r>
              <a:rPr/>
              <a:t>graph</a:t>
            </a:r>
            <a:r>
              <a:rPr/>
              <a:t> </a:t>
            </a:r>
            <a:r>
              <a:rPr/>
              <a:t>worse.</a:t>
            </a:r>
          </a:p>
          <a:p>
            <a:pPr lvl="0" marL="0" indent="0">
              <a:buNone/>
            </a:pPr>
          </a:p>
          <a:p>
            <a:pPr lvl="0" marL="0" indent="0">
              <a:buNone/>
            </a:pPr>
            <a:r>
              <a:rPr/>
              <a:t>Worse</a:t>
            </a:r>
            <a:r>
              <a:rPr/>
              <a:t> </a:t>
            </a:r>
            <a:r>
              <a:rPr/>
              <a:t>means</a:t>
            </a:r>
            <a:r>
              <a:rPr/>
              <a:t> </a:t>
            </a:r>
            <a:r>
              <a:rPr/>
              <a:t>that</a:t>
            </a:r>
            <a:r>
              <a:rPr/>
              <a:t> </a:t>
            </a:r>
            <a:r>
              <a:rPr/>
              <a:t>it</a:t>
            </a:r>
            <a:r>
              <a:rPr/>
              <a:t> </a:t>
            </a:r>
            <a:r>
              <a:rPr/>
              <a:t>slows</a:t>
            </a:r>
            <a:r>
              <a:rPr/>
              <a:t> </a:t>
            </a:r>
            <a:r>
              <a:rPr/>
              <a:t>you</a:t>
            </a:r>
            <a:r>
              <a:rPr/>
              <a:t> </a:t>
            </a:r>
            <a:r>
              <a:rPr/>
              <a:t>down</a:t>
            </a:r>
            <a:r>
              <a:rPr/>
              <a:t> </a:t>
            </a:r>
            <a:r>
              <a:rPr/>
              <a:t>and</a:t>
            </a:r>
            <a:r>
              <a:rPr/>
              <a:t> </a:t>
            </a:r>
            <a:r>
              <a:rPr/>
              <a:t>it</a:t>
            </a:r>
            <a:r>
              <a:rPr/>
              <a:t> </a:t>
            </a:r>
            <a:r>
              <a:rPr/>
              <a:t>decreases</a:t>
            </a:r>
            <a:r>
              <a:rPr/>
              <a:t> </a:t>
            </a:r>
            <a:r>
              <a:rPr/>
              <a:t>the</a:t>
            </a:r>
            <a:r>
              <a:rPr/>
              <a:t> </a:t>
            </a:r>
            <a:r>
              <a:rPr/>
              <a:t>accuracy</a:t>
            </a:r>
            <a:r>
              <a:rPr/>
              <a:t> </a:t>
            </a:r>
            <a:r>
              <a:rPr/>
              <a:t>of</a:t>
            </a:r>
            <a:r>
              <a:rPr/>
              <a:t> </a:t>
            </a:r>
            <a:r>
              <a:rPr/>
              <a:t>your</a:t>
            </a:r>
            <a:r>
              <a:rPr/>
              <a:t> </a:t>
            </a:r>
            <a:r>
              <a:rPr/>
              <a:t>response.</a:t>
            </a:r>
            <a:r>
              <a:rPr/>
              <a:t> </a:t>
            </a:r>
            <a:r>
              <a:rPr/>
              <a:t>So</a:t>
            </a:r>
            <a:r>
              <a:rPr/>
              <a:t> </a:t>
            </a:r>
            <a:r>
              <a:rPr/>
              <a:t>here’s</a:t>
            </a:r>
            <a:r>
              <a:rPr/>
              <a:t> </a:t>
            </a:r>
            <a:r>
              <a:rPr/>
              <a:t>a</a:t>
            </a:r>
            <a:r>
              <a:rPr/>
              <a:t> </a:t>
            </a:r>
            <a:r>
              <a:rPr/>
              <a:t>question.</a:t>
            </a:r>
            <a:r>
              <a:rPr/>
              <a:t> </a:t>
            </a:r>
            <a:r>
              <a:rPr/>
              <a:t>What</a:t>
            </a:r>
            <a:r>
              <a:rPr/>
              <a:t> </a:t>
            </a:r>
            <a:r>
              <a:rPr/>
              <a:t>percentage</a:t>
            </a:r>
            <a:r>
              <a:rPr/>
              <a:t> </a:t>
            </a:r>
            <a:r>
              <a:rPr/>
              <a:t>of</a:t>
            </a:r>
            <a:r>
              <a:rPr/>
              <a:t> </a:t>
            </a:r>
            <a:r>
              <a:rPr/>
              <a:t>your</a:t>
            </a:r>
            <a:r>
              <a:rPr/>
              <a:t> </a:t>
            </a:r>
            <a:r>
              <a:rPr/>
              <a:t>sample</a:t>
            </a:r>
            <a:r>
              <a:rPr/>
              <a:t> </a:t>
            </a:r>
            <a:r>
              <a:rPr/>
              <a:t>is</a:t>
            </a:r>
            <a:r>
              <a:rPr/>
              <a:t> </a:t>
            </a:r>
            <a:r>
              <a:rPr/>
              <a:t>single/never</a:t>
            </a:r>
            <a:r>
              <a:rPr/>
              <a:t> </a:t>
            </a:r>
            <a:r>
              <a:rPr/>
              <a:t>married?</a:t>
            </a:r>
            <a:r>
              <a:rPr/>
              <a:t> </a:t>
            </a:r>
            <a:r>
              <a:rPr/>
              <a:t>THe</a:t>
            </a:r>
            <a:r>
              <a:rPr/>
              <a:t> </a:t>
            </a:r>
            <a:r>
              <a:rPr/>
              <a:t>three</a:t>
            </a:r>
            <a:r>
              <a:rPr/>
              <a:t> </a:t>
            </a:r>
            <a:r>
              <a:rPr/>
              <a:t>dimensional</a:t>
            </a:r>
            <a:r>
              <a:rPr/>
              <a:t> </a:t>
            </a:r>
            <a:r>
              <a:rPr/>
              <a:t>effects</a:t>
            </a:r>
            <a:r>
              <a:rPr/>
              <a:t> </a:t>
            </a:r>
            <a:r>
              <a:rPr/>
              <a:t>slow</a:t>
            </a:r>
            <a:r>
              <a:rPr/>
              <a:t> </a:t>
            </a:r>
            <a:r>
              <a:rPr/>
              <a:t>you</a:t>
            </a:r>
            <a:r>
              <a:rPr/>
              <a:t> </a:t>
            </a:r>
            <a:r>
              <a:rPr/>
              <a:t>down.</a:t>
            </a:r>
            <a:r>
              <a:rPr/>
              <a:t> </a:t>
            </a:r>
            <a:r>
              <a:rPr/>
              <a:t>So</a:t>
            </a:r>
            <a:r>
              <a:rPr/>
              <a:t> </a:t>
            </a:r>
            <a:r>
              <a:rPr/>
              <a:t>for</a:t>
            </a:r>
            <a:r>
              <a:rPr/>
              <a:t> </a:t>
            </a:r>
            <a:r>
              <a:rPr/>
              <a:t>this</a:t>
            </a:r>
            <a:r>
              <a:rPr/>
              <a:t> </a:t>
            </a:r>
            <a:r>
              <a:rPr/>
              <a:t>three</a:t>
            </a:r>
            <a:r>
              <a:rPr/>
              <a:t> </a:t>
            </a:r>
            <a:r>
              <a:rPr/>
              <a:t>dimensional</a:t>
            </a:r>
            <a:r>
              <a:rPr/>
              <a:t> </a:t>
            </a:r>
            <a:r>
              <a:rPr/>
              <a:t>bar</a:t>
            </a:r>
            <a:r>
              <a:rPr/>
              <a:t> </a:t>
            </a:r>
            <a:r>
              <a:rPr/>
              <a:t>chart,</a:t>
            </a:r>
            <a:r>
              <a:rPr/>
              <a:t> </a:t>
            </a:r>
            <a:r>
              <a:rPr/>
              <a:t>do</a:t>
            </a:r>
            <a:r>
              <a:rPr/>
              <a:t> </a:t>
            </a:r>
            <a:r>
              <a:rPr/>
              <a:t>you</a:t>
            </a:r>
            <a:r>
              <a:rPr/>
              <a:t> </a:t>
            </a:r>
            <a:r>
              <a:rPr/>
              <a:t>measure</a:t>
            </a:r>
            <a:r>
              <a:rPr/>
              <a:t> </a:t>
            </a:r>
            <a:r>
              <a:rPr/>
              <a:t>the</a:t>
            </a:r>
            <a:r>
              <a:rPr/>
              <a:t> </a:t>
            </a:r>
            <a:r>
              <a:rPr/>
              <a:t>height</a:t>
            </a:r>
            <a:r>
              <a:rPr/>
              <a:t> </a:t>
            </a:r>
            <a:r>
              <a:rPr/>
              <a:t>of</a:t>
            </a:r>
            <a:r>
              <a:rPr/>
              <a:t> </a:t>
            </a:r>
            <a:r>
              <a:rPr/>
              <a:t>the</a:t>
            </a:r>
            <a:r>
              <a:rPr/>
              <a:t> </a:t>
            </a:r>
            <a:r>
              <a:rPr/>
              <a:t>single/never</a:t>
            </a:r>
            <a:r>
              <a:rPr/>
              <a:t> </a:t>
            </a:r>
            <a:r>
              <a:rPr/>
              <a:t>married</a:t>
            </a:r>
            <a:r>
              <a:rPr/>
              <a:t> </a:t>
            </a:r>
            <a:r>
              <a:rPr/>
              <a:t>bar</a:t>
            </a:r>
            <a:r>
              <a:rPr/>
              <a:t> </a:t>
            </a:r>
            <a:r>
              <a:rPr/>
              <a:t>by</a:t>
            </a:r>
            <a:r>
              <a:rPr/>
              <a:t> </a:t>
            </a:r>
            <a:r>
              <a:rPr/>
              <a:t>projecting</a:t>
            </a:r>
            <a:r>
              <a:rPr/>
              <a:t> </a:t>
            </a:r>
            <a:r>
              <a:rPr/>
              <a:t>the</a:t>
            </a:r>
            <a:r>
              <a:rPr/>
              <a:t> </a:t>
            </a:r>
            <a:r>
              <a:rPr/>
              <a:t>front</a:t>
            </a:r>
            <a:r>
              <a:rPr/>
              <a:t> </a:t>
            </a:r>
            <a:r>
              <a:rPr/>
              <a:t>of</a:t>
            </a:r>
            <a:r>
              <a:rPr/>
              <a:t> </a:t>
            </a:r>
            <a:r>
              <a:rPr/>
              <a:t>the</a:t>
            </a:r>
            <a:r>
              <a:rPr/>
              <a:t> </a:t>
            </a:r>
            <a:r>
              <a:rPr/>
              <a:t>bar</a:t>
            </a:r>
            <a:r>
              <a:rPr/>
              <a:t> </a:t>
            </a:r>
            <a:r>
              <a:rPr/>
              <a:t>to</a:t>
            </a:r>
            <a:r>
              <a:rPr/>
              <a:t> </a:t>
            </a:r>
            <a:r>
              <a:rPr/>
              <a:t>the</a:t>
            </a:r>
            <a:r>
              <a:rPr/>
              <a:t> </a:t>
            </a:r>
            <a:r>
              <a:rPr/>
              <a:t>axis</a:t>
            </a:r>
            <a:r>
              <a:rPr/>
              <a:t> </a:t>
            </a:r>
            <a:r>
              <a:rPr/>
              <a:t>on</a:t>
            </a:r>
            <a:r>
              <a:rPr/>
              <a:t> </a:t>
            </a:r>
            <a:r>
              <a:rPr/>
              <a:t>the</a:t>
            </a:r>
            <a:r>
              <a:rPr/>
              <a:t> </a:t>
            </a:r>
            <a:r>
              <a:rPr/>
              <a:t>left</a:t>
            </a:r>
            <a:r>
              <a:rPr/>
              <a:t> </a:t>
            </a:r>
            <a:r>
              <a:rPr/>
              <a:t>or</a:t>
            </a:r>
            <a:r>
              <a:rPr/>
              <a:t> </a:t>
            </a:r>
            <a:r>
              <a:rPr/>
              <a:t>by</a:t>
            </a:r>
            <a:r>
              <a:rPr/>
              <a:t> </a:t>
            </a:r>
            <a:r>
              <a:rPr/>
              <a:t>projecting</a:t>
            </a:r>
            <a:r>
              <a:rPr/>
              <a:t> </a:t>
            </a:r>
            <a:r>
              <a:rPr/>
              <a:t>the</a:t>
            </a:r>
            <a:r>
              <a:rPr/>
              <a:t> </a:t>
            </a:r>
            <a:r>
              <a:rPr/>
              <a:t>back</a:t>
            </a:r>
            <a:r>
              <a:rPr/>
              <a:t> </a:t>
            </a:r>
            <a:r>
              <a:rPr/>
              <a:t>of</a:t>
            </a:r>
            <a:r>
              <a:rPr/>
              <a:t> </a:t>
            </a:r>
            <a:r>
              <a:rPr/>
              <a:t>the</a:t>
            </a:r>
            <a:r>
              <a:rPr/>
              <a:t> </a:t>
            </a:r>
            <a:r>
              <a:rPr/>
              <a:t>bar?</a:t>
            </a:r>
            <a:r>
              <a:rPr/>
              <a:t> </a:t>
            </a:r>
            <a:r>
              <a:rPr/>
              <a:t>Actually,</a:t>
            </a:r>
            <a:r>
              <a:rPr/>
              <a:t> </a:t>
            </a:r>
            <a:r>
              <a:rPr/>
              <a:t>you</a:t>
            </a:r>
            <a:r>
              <a:rPr/>
              <a:t> </a:t>
            </a:r>
            <a:r>
              <a:rPr/>
              <a:t>need</a:t>
            </a:r>
            <a:r>
              <a:rPr/>
              <a:t> </a:t>
            </a:r>
            <a:r>
              <a:rPr/>
              <a:t>to</a:t>
            </a:r>
            <a:r>
              <a:rPr/>
              <a:t> </a:t>
            </a:r>
            <a:r>
              <a:rPr/>
              <a:t>first</a:t>
            </a:r>
            <a:r>
              <a:rPr/>
              <a:t> </a:t>
            </a:r>
            <a:r>
              <a:rPr/>
              <a:t>project</a:t>
            </a:r>
            <a:r>
              <a:rPr/>
              <a:t> </a:t>
            </a:r>
            <a:r>
              <a:rPr/>
              <a:t>to</a:t>
            </a:r>
            <a:r>
              <a:rPr/>
              <a:t> </a:t>
            </a:r>
            <a:r>
              <a:rPr/>
              <a:t>the</a:t>
            </a:r>
            <a:r>
              <a:rPr/>
              <a:t> </a:t>
            </a:r>
            <a:r>
              <a:rPr/>
              <a:t>back</a:t>
            </a:r>
            <a:r>
              <a:rPr/>
              <a:t> </a:t>
            </a:r>
            <a:r>
              <a:rPr/>
              <a:t>“</a:t>
            </a:r>
            <a:r>
              <a:rPr/>
              <a:t>wall</a:t>
            </a:r>
            <a:r>
              <a:rPr/>
              <a:t>”</a:t>
            </a:r>
            <a:r>
              <a:rPr/>
              <a:t> </a:t>
            </a:r>
            <a:r>
              <a:rPr/>
              <a:t>because</a:t>
            </a:r>
            <a:r>
              <a:rPr/>
              <a:t> </a:t>
            </a:r>
            <a:r>
              <a:rPr/>
              <a:t>the</a:t>
            </a:r>
            <a:r>
              <a:rPr/>
              <a:t> </a:t>
            </a:r>
            <a:r>
              <a:rPr/>
              <a:t>bars</a:t>
            </a:r>
            <a:r>
              <a:rPr/>
              <a:t> </a:t>
            </a:r>
            <a:r>
              <a:rPr/>
              <a:t>are</a:t>
            </a:r>
            <a:r>
              <a:rPr/>
              <a:t> </a:t>
            </a:r>
            <a:r>
              <a:rPr/>
              <a:t>placed</a:t>
            </a:r>
            <a:r>
              <a:rPr/>
              <a:t> </a:t>
            </a:r>
            <a:r>
              <a:rPr/>
              <a:t>a</a:t>
            </a:r>
            <a:r>
              <a:rPr/>
              <a:t> </a:t>
            </a:r>
            <a:r>
              <a:rPr/>
              <a:t>small</a:t>
            </a:r>
            <a:r>
              <a:rPr/>
              <a:t> </a:t>
            </a:r>
            <a:r>
              <a:rPr/>
              <a:t>distance</a:t>
            </a:r>
            <a:r>
              <a:rPr/>
              <a:t> </a:t>
            </a:r>
            <a:r>
              <a:rPr/>
              <a:t>in</a:t>
            </a:r>
            <a:r>
              <a:rPr/>
              <a:t> </a:t>
            </a:r>
            <a:r>
              <a:rPr/>
              <a:t>front.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realize</a:t>
            </a:r>
            <a:r>
              <a:rPr/>
              <a:t> </a:t>
            </a:r>
            <a:r>
              <a:rPr/>
              <a:t>that</a:t>
            </a:r>
            <a:r>
              <a:rPr/>
              <a:t> </a:t>
            </a:r>
            <a:r>
              <a:rPr/>
              <a:t>you</a:t>
            </a:r>
            <a:r>
              <a:rPr/>
              <a:t> </a:t>
            </a:r>
            <a:r>
              <a:rPr/>
              <a:t>need</a:t>
            </a:r>
            <a:r>
              <a:rPr/>
              <a:t> </a:t>
            </a:r>
            <a:r>
              <a:rPr/>
              <a:t>to</a:t>
            </a:r>
            <a:r>
              <a:rPr/>
              <a:t> </a:t>
            </a:r>
            <a:r>
              <a:rPr/>
              <a:t>project</a:t>
            </a:r>
            <a:r>
              <a:rPr/>
              <a:t> </a:t>
            </a:r>
            <a:r>
              <a:rPr/>
              <a:t>to</a:t>
            </a:r>
            <a:r>
              <a:rPr/>
              <a:t> </a:t>
            </a:r>
            <a:r>
              <a:rPr/>
              <a:t>the</a:t>
            </a:r>
            <a:r>
              <a:rPr/>
              <a:t> </a:t>
            </a:r>
            <a:r>
              <a:rPr/>
              <a:t>back</a:t>
            </a:r>
            <a:r>
              <a:rPr/>
              <a:t> </a:t>
            </a:r>
            <a:r>
              <a:rPr/>
              <a:t>wall,</a:t>
            </a:r>
            <a:r>
              <a:rPr/>
              <a:t> </a:t>
            </a:r>
            <a:r>
              <a:rPr/>
              <a:t>you</a:t>
            </a:r>
            <a:r>
              <a:rPr/>
              <a:t> </a:t>
            </a:r>
            <a:r>
              <a:rPr/>
              <a:t>have</a:t>
            </a:r>
            <a:r>
              <a:rPr/>
              <a:t> </a:t>
            </a:r>
            <a:r>
              <a:rPr/>
              <a:t>to</a:t>
            </a:r>
            <a:r>
              <a:rPr/>
              <a:t> </a:t>
            </a:r>
            <a:r>
              <a:rPr/>
              <a:t>do</a:t>
            </a:r>
            <a:r>
              <a:rPr/>
              <a:t> </a:t>
            </a:r>
            <a:r>
              <a:rPr/>
              <a:t>this</a:t>
            </a:r>
            <a:r>
              <a:rPr/>
              <a:t> </a:t>
            </a:r>
            <a:r>
              <a:rPr/>
              <a:t>accurately.</a:t>
            </a:r>
            <a:r>
              <a:rPr/>
              <a:t> </a:t>
            </a:r>
            <a:r>
              <a:rPr/>
              <a:t>Notice</a:t>
            </a:r>
            <a:r>
              <a:rPr/>
              <a:t> </a:t>
            </a:r>
            <a:r>
              <a:rPr/>
              <a:t>that</a:t>
            </a:r>
            <a:r>
              <a:rPr/>
              <a:t> </a:t>
            </a:r>
            <a:r>
              <a:rPr/>
              <a:t>it</a:t>
            </a:r>
            <a:r>
              <a:rPr/>
              <a:t> </a:t>
            </a:r>
            <a:r>
              <a:rPr/>
              <a:t>is</a:t>
            </a:r>
            <a:r>
              <a:rPr/>
              <a:t> </a:t>
            </a:r>
            <a:r>
              <a:rPr/>
              <a:t>not</a:t>
            </a:r>
            <a:r>
              <a:rPr/>
              <a:t> </a:t>
            </a:r>
            <a:r>
              <a:rPr/>
              <a:t>a</a:t>
            </a:r>
            <a:r>
              <a:rPr/>
              <a:t> </a:t>
            </a:r>
            <a:r>
              <a:rPr/>
              <a:t>simple</a:t>
            </a:r>
            <a:r>
              <a:rPr/>
              <a:t> </a:t>
            </a:r>
            <a:r>
              <a:rPr/>
              <a:t>horizontal</a:t>
            </a:r>
            <a:r>
              <a:rPr/>
              <a:t> </a:t>
            </a:r>
            <a:r>
              <a:rPr/>
              <a:t>or</a:t>
            </a:r>
            <a:r>
              <a:rPr/>
              <a:t> </a:t>
            </a:r>
            <a:r>
              <a:rPr/>
              <a:t>vertical</a:t>
            </a:r>
            <a:r>
              <a:rPr/>
              <a:t> </a:t>
            </a:r>
            <a:r>
              <a:rPr/>
              <a:t>projection.</a:t>
            </a:r>
            <a:r>
              <a:rPr/>
              <a:t> </a:t>
            </a:r>
            <a:r>
              <a:rPr/>
              <a:t>Instead</a:t>
            </a:r>
            <a:r>
              <a:rPr/>
              <a:t> </a:t>
            </a:r>
            <a:r>
              <a:rPr/>
              <a:t>you</a:t>
            </a:r>
            <a:r>
              <a:rPr/>
              <a:t> </a:t>
            </a:r>
            <a:r>
              <a:rPr/>
              <a:t>have</a:t>
            </a:r>
            <a:r>
              <a:rPr/>
              <a:t> </a:t>
            </a:r>
            <a:r>
              <a:rPr/>
              <a:t>to</a:t>
            </a:r>
            <a:r>
              <a:rPr/>
              <a:t> </a:t>
            </a:r>
            <a:r>
              <a:rPr/>
              <a:t>do</a:t>
            </a:r>
            <a:r>
              <a:rPr/>
              <a:t> </a:t>
            </a:r>
            <a:r>
              <a:rPr/>
              <a:t>a</a:t>
            </a:r>
            <a:r>
              <a:rPr/>
              <a:t> </a:t>
            </a:r>
            <a:r>
              <a:rPr/>
              <a:t>couple</a:t>
            </a:r>
            <a:r>
              <a:rPr/>
              <a:t> </a:t>
            </a:r>
            <a:r>
              <a:rPr/>
              <a:t>of</a:t>
            </a:r>
            <a:r>
              <a:rPr/>
              <a:t> </a:t>
            </a:r>
            <a:r>
              <a:rPr/>
              <a:t>superimpositions,</a:t>
            </a:r>
            <a:r>
              <a:rPr/>
              <a:t> </a:t>
            </a:r>
            <a:r>
              <a:rPr/>
              <a:t>shifts</a:t>
            </a:r>
            <a:r>
              <a:rPr/>
              <a:t> </a:t>
            </a:r>
            <a:r>
              <a:rPr/>
              <a:t>at</a:t>
            </a:r>
            <a:r>
              <a:rPr/>
              <a:t> </a:t>
            </a:r>
            <a:r>
              <a:rPr/>
              <a:t>a</a:t>
            </a:r>
            <a:r>
              <a:rPr/>
              <a:t> </a:t>
            </a:r>
            <a:r>
              <a:rPr/>
              <a:t>45</a:t>
            </a:r>
            <a:r>
              <a:rPr/>
              <a:t> </a:t>
            </a:r>
            <a:r>
              <a:rPr/>
              <a:t>degree</a:t>
            </a:r>
            <a:r>
              <a:rPr/>
              <a:t> </a:t>
            </a:r>
            <a:r>
              <a:rPr/>
              <a:t>angle.</a:t>
            </a:r>
            <a:r>
              <a:rPr/>
              <a:t> </a:t>
            </a:r>
            <a:r>
              <a:rPr/>
              <a:t>You</a:t>
            </a:r>
            <a:r>
              <a:rPr/>
              <a:t> </a:t>
            </a:r>
            <a:r>
              <a:rPr/>
              <a:t>can</a:t>
            </a:r>
            <a:r>
              <a:rPr/>
              <a:t> </a:t>
            </a:r>
            <a:r>
              <a:rPr/>
              <a:t>do</a:t>
            </a:r>
            <a:r>
              <a:rPr/>
              <a:t> </a:t>
            </a:r>
            <a:r>
              <a:rPr/>
              <a:t>this,</a:t>
            </a:r>
            <a:r>
              <a:rPr/>
              <a:t> </a:t>
            </a:r>
            <a:r>
              <a:rPr/>
              <a:t>but</a:t>
            </a:r>
            <a:r>
              <a:rPr/>
              <a:t> </a:t>
            </a:r>
            <a:r>
              <a:rPr/>
              <a:t>it</a:t>
            </a:r>
            <a:r>
              <a:rPr/>
              <a:t> </a:t>
            </a:r>
            <a:r>
              <a:rPr/>
              <a:t>degrades</a:t>
            </a:r>
            <a:r>
              <a:rPr/>
              <a:t> </a:t>
            </a:r>
            <a:r>
              <a:rPr/>
              <a:t>your</a:t>
            </a:r>
            <a:r>
              <a:rPr/>
              <a:t> </a:t>
            </a:r>
            <a:r>
              <a:rPr/>
              <a:t>accuracy.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7.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22.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ellipses.png" id="0" name="Picture 1"/>
          <p:cNvPicPr>
            <a:picLocks noGrp="1" noChangeAspect="1"/>
          </p:cNvPicPr>
          <p:nvPr/>
        </p:nvPicPr>
        <p:blipFill>
          <a:blip r:embed="rId2"/>
          <a:stretch>
            <a:fillRect/>
          </a:stretch>
        </p:blipFill>
        <p:spPr bwMode="auto">
          <a:xfrm>
            <a:off x="22733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ellipses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Volume</a:t>
            </a:r>
          </a:p>
        </p:txBody>
      </p:sp>
      <p:pic>
        <p:nvPicPr>
          <p:cNvPr descr="../images/rgl_cda_ellipsoids.png" id="0" name="Picture 1"/>
          <p:cNvPicPr>
            <a:picLocks noGrp="1" noChangeAspect="1"/>
          </p:cNvPicPr>
          <p:nvPr/>
        </p:nvPicPr>
        <p:blipFill>
          <a:blip r:embed="rId2"/>
          <a:stretch>
            <a:fillRect/>
          </a:stretch>
        </p:blipFill>
        <p:spPr bwMode="auto">
          <a:xfrm>
            <a:off x="2755900" y="1600200"/>
            <a:ext cx="3619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Ellipsoid</a:t>
            </a:r>
            <a:r>
              <a:rPr/>
              <a:t> </a:t>
            </a:r>
            <a:r>
              <a:rPr/>
              <a:t>plot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images/btv_snow_average.png" id="0" name="Picture 1"/>
          <p:cNvPicPr>
            <a:picLocks noGrp="1" noChangeAspect="1"/>
          </p:cNvPicPr>
          <p:nvPr/>
        </p:nvPicPr>
        <p:blipFill>
          <a:blip r:embed="rId3"/>
          <a:stretch>
            <a:fillRect/>
          </a:stretch>
        </p:blipFill>
        <p:spPr bwMode="auto">
          <a:xfrm>
            <a:off x="19685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Weather</a:t>
            </a:r>
            <a:r>
              <a:rPr/>
              <a:t> </a:t>
            </a:r>
            <a:r>
              <a:rPr/>
              <a:t>map</a:t>
            </a:r>
            <a:r>
              <a:rPr/>
              <a:t> </a:t>
            </a:r>
            <a:r>
              <a:rPr/>
              <a:t>of</a:t>
            </a:r>
            <a:r>
              <a:rPr/>
              <a:t> </a:t>
            </a:r>
            <a:r>
              <a:rPr/>
              <a:t>annual</a:t>
            </a:r>
            <a:r>
              <a:rPr/>
              <a:t> </a:t>
            </a:r>
            <a:r>
              <a:rPr/>
              <a:t>snowfall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(1/4)</a:t>
            </a:r>
          </a:p>
        </p:txBody>
      </p:sp>
      <p:pic>
        <p:nvPicPr>
          <p:cNvPr descr="../images/bars-3d-1.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bar</a:t>
            </a:r>
            <a:r>
              <a:rPr/>
              <a:t> </a:t>
            </a:r>
            <a:r>
              <a:rPr/>
              <a:t>chart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(2/4)</a:t>
            </a:r>
          </a:p>
        </p:txBody>
      </p:sp>
      <p:pic>
        <p:nvPicPr>
          <p:cNvPr descr="../images/bars-3d-2.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Projection</a:t>
            </a:r>
            <a:r>
              <a:rPr/>
              <a:t> </a:t>
            </a:r>
            <a:r>
              <a:rPr/>
              <a:t>lines</a:t>
            </a:r>
            <a:r>
              <a:rPr/>
              <a:t> </a:t>
            </a:r>
            <a:r>
              <a:rPr/>
              <a:t>for</a:t>
            </a:r>
            <a:r>
              <a:rPr/>
              <a:t> </a:t>
            </a:r>
            <a:r>
              <a:rPr/>
              <a:t>a</a:t>
            </a:r>
            <a:r>
              <a:rPr/>
              <a:t> </a:t>
            </a:r>
            <a:r>
              <a:rPr/>
              <a:t>three</a:t>
            </a:r>
            <a:r>
              <a:rPr/>
              <a:t> </a:t>
            </a:r>
            <a:r>
              <a:rPr/>
              <a:t>dimensional</a:t>
            </a:r>
            <a:r>
              <a:rPr/>
              <a:t> </a:t>
            </a:r>
            <a:r>
              <a:rPr/>
              <a:t>bar</a:t>
            </a:r>
            <a:r>
              <a:rPr/>
              <a:t> </a:t>
            </a:r>
            <a:r>
              <a:rPr/>
              <a:t>chart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(3/4)</a:t>
            </a:r>
          </a:p>
        </p:txBody>
      </p:sp>
      <p:pic>
        <p:nvPicPr>
          <p:cNvPr descr="../images/pie-3d-1.png" id="0" name="Picture 1"/>
          <p:cNvPicPr>
            <a:picLocks noGrp="1" noChangeAspect="1"/>
          </p:cNvPicPr>
          <p:nvPr/>
        </p:nvPicPr>
        <p:blipFill>
          <a:blip r:embed="rId2"/>
          <a:stretch>
            <a:fillRect/>
          </a:stretch>
        </p:blipFill>
        <p:spPr bwMode="auto">
          <a:xfrm>
            <a:off x="1524000" y="1600200"/>
            <a:ext cx="610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(4/4)</a:t>
            </a:r>
          </a:p>
        </p:txBody>
      </p:sp>
      <p:pic>
        <p:nvPicPr>
          <p:cNvPr descr="../images/pie-3d-2.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Angles</a:t>
            </a:r>
            <a:r>
              <a:rPr/>
              <a:t> </a:t>
            </a:r>
            <a:r>
              <a:rPr/>
              <a:t>on</a:t>
            </a:r>
            <a:r>
              <a:rPr/>
              <a:t> </a:t>
            </a:r>
            <a:r>
              <a:rPr/>
              <a:t>a</a:t>
            </a:r>
            <a:r>
              <a:rPr/>
              <a:t> </a:t>
            </a:r>
            <a:r>
              <a:rPr/>
              <a:t>three</a:t>
            </a:r>
            <a:r>
              <a:rPr/>
              <a:t> </a:t>
            </a:r>
            <a:r>
              <a:rPr/>
              <a:t>dimensional</a:t>
            </a:r>
            <a:r>
              <a:rPr/>
              <a:t> </a:t>
            </a:r>
            <a:r>
              <a:rPr/>
              <a:t>pie</a:t>
            </a:r>
            <a:r>
              <a:rPr/>
              <a:t> </a:t>
            </a:r>
            <a:r>
              <a:rPr/>
              <a:t>chart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images/location-horizont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images/location-vertic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2019-08-03T15:13:51Z</dcterms:created>
  <dcterms:modified xsi:type="dcterms:W3CDTF">2019-08-03T15:13:51Z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