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deviates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toards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typography,</a:t>
            </a:r>
            <a:r>
              <a:rPr/>
              <a:t> </a:t>
            </a:r>
            <a:r>
              <a:rPr/>
              <a:t>photography,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logos,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brochures,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packaging.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viewing,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twenty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graphicdesign.sfcc.spokane.edu/dZine/tutorials/process/gestaltprinciples/gestaltprinc.htm" TargetMode="External" /><Relationship Id="rId4" Type="http://schemas.openxmlformats.org/officeDocument/2006/relationships/hyperlink" Target="https://www.sophia.org/tutorials/gestalt-theory-2" TargetMode="External" /><Relationship Id="rId5" Type="http://schemas.openxmlformats.org/officeDocument/2006/relationships/hyperlink" Target="https://www.grayboxpdx.com/blog/post/gestalt-principles-applied-to-design" TargetMode="External" /><Relationship Id="rId6" Type="http://schemas.openxmlformats.org/officeDocument/2006/relationships/hyperlink" Target="https://www.interaction-design.org/literature/topics/gestalt-principle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contrast</a:t>
            </a:r>
          </a:p>
        </p:txBody>
      </p:sp>
      <p:pic>
        <p:nvPicPr>
          <p:cNvPr descr="../../data-viz-02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contrasted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pic>
        <p:nvPicPr>
          <p:cNvPr descr="../images/r/common-fa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(Show an image of five upward trends with two downward trends)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  <a:p>
            <a:pPr lvl="1"/>
            <a:r>
              <a:rPr/>
              <a:t>How do you draw someone’s eye to quickly make certain associations?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lesssons in effective artistic design</a:t>
            </a:r>
          </a:p>
          <a:p>
            <a:pPr lvl="2"/>
            <a:r>
              <a:rPr>
                <a:hlinkClick r:id="rId3"/>
              </a:rPr>
              <a:t>The Gestalt Principles</a:t>
            </a:r>
            <a:r>
              <a:rPr/>
              <a:t> Spokane Falls Community College.</a:t>
            </a:r>
          </a:p>
          <a:p>
            <a:pPr lvl="2"/>
            <a:r>
              <a:rPr>
                <a:hlinkClick r:id="rId4"/>
              </a:rPr>
              <a:t>Gestalt Theory</a:t>
            </a:r>
            <a:r>
              <a:rPr/>
              <a:t> Sophia.</a:t>
            </a:r>
          </a:p>
          <a:p>
            <a:pPr lvl="2"/>
            <a:r>
              <a:rPr>
                <a:hlinkClick r:id="rId5"/>
              </a:rPr>
              <a:t>Gestalt Principles Applied to Design</a:t>
            </a:r>
            <a:r>
              <a:rPr/>
              <a:t> The Graybox blog, January 19, 2015.</a:t>
            </a:r>
          </a:p>
          <a:p>
            <a:pPr lvl="2"/>
            <a:r>
              <a:rPr>
                <a:hlinkClick r:id="rId6"/>
              </a:rPr>
              <a:t>Gestalt Principles</a:t>
            </a:r>
            <a:r>
              <a:rPr/>
              <a:t> Interaction Design Foundation.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(shape)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(color)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Proximity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Gestalt principles</dc:title>
  <dc:creator>Steve Simon</dc:creator>
  <cp:keywords/>
  <dcterms:created xsi:type="dcterms:W3CDTF">2019-09-28T15:53:46Z</dcterms:created>
  <dcterms:modified xsi:type="dcterms:W3CDTF">2019-09-28T15:53:46Z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