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fifth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2"/>
            <a:r>
              <a:rPr/>
              <a:t>Use color cues, if possible</a:t>
            </a:r>
          </a:p>
          <a:p>
            <a:pPr lvl="2"/>
            <a:r>
              <a:rPr/>
              <a:t>Replace with text labels on the graph</a:t>
            </a:r>
          </a:p>
          <a:p>
            <a:pPr lvl="2"/>
            <a:r>
              <a:rPr/>
              <a:t>Use letter codes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(Use color in legend names)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text symbols A, B, and C)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features are stronger than others</a:t>
            </a:r>
          </a:p>
          <a:p>
            <a:pPr lvl="1"/>
            <a:r>
              <a:rPr/>
              <a:t>Different groupings lead to different messages</a:t>
            </a:r>
          </a:p>
          <a:p>
            <a:pPr lvl="1"/>
            <a:r>
              <a:rPr/>
              <a:t>Limitations of high frequency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Recommendations, Gestalt principles</dc:title>
  <dc:creator>Steve Simon</dc:creator>
  <cp:keywords/>
  <dcterms:created xsi:type="dcterms:W3CDTF">2019-09-28T23:26:31Z</dcterms:created>
  <dcterms:modified xsi:type="dcterms:W3CDTF">2019-09-28T23:26:31Z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