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given.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the article associated with your graph</a:t>
            </a:r>
          </a:p>
          <a:p>
            <a:pPr lvl="1"/>
            <a:r>
              <a:rPr/>
              <a:t>Review your graph</a:t>
            </a:r>
          </a:p>
          <a:p>
            <a:pPr lvl="1"/>
            <a:r>
              <a:rPr/>
              <a:t>In 25 words or lesss</a:t>
            </a:r>
          </a:p>
          <a:p>
            <a:pPr lvl="2"/>
            <a:r>
              <a:rPr/>
              <a:t>What is the message of this graph?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What is the message?</dc:title>
  <dc:creator>Steve Simon</dc:creator>
  <cp:keywords/>
  <dcterms:created xsi:type="dcterms:W3CDTF">2019-08-23T01:00:14Z</dcterms:created>
  <dcterms:modified xsi:type="dcterms:W3CDTF">2019-08-23T01:00:14Z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