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Statlib,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Carnegie</a:t>
            </a:r>
            <a:r>
              <a:rPr/>
              <a:t> </a:t>
            </a:r>
            <a:r>
              <a:rPr/>
              <a:t>Mellon,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DataDesk,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Statlib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dark.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quickly.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aggregating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Sum(Age)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Measure(Sum)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freak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bonkers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Sum(Price)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1063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Living.Area,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Fireplaces,</a:t>
            </a:r>
            <a:r>
              <a:rPr/>
              <a:t> </a:t>
            </a:r>
            <a:r>
              <a:rPr/>
              <a:t>Lot.Size,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Fireplace.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wage.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inconsistencies,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mark.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program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“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Open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menu.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correctly.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sheet1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tags)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tags).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asl.datadescription.com/" TargetMode="External" /><Relationship Id="rId4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Scatterplots,</a:t>
            </a:r>
            <a:r>
              <a:rPr/>
              <a:t> </a:t>
            </a:r>
            <a:r>
              <a:rPr/>
              <a:t>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</a:p>
        </p:txBody>
      </p:sp>
      <p:pic>
        <p:nvPicPr>
          <p:cNvPr descr="../images/tableau/file-op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Tabelau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preview</a:t>
            </a:r>
          </a:p>
        </p:txBody>
      </p:sp>
      <p:pic>
        <p:nvPicPr>
          <p:cNvPr descr="../images/tableau/with-saratog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imported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tableau/empty-fra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rows</a:t>
            </a:r>
          </a:p>
        </p:txBody>
      </p:sp>
      <p:pic>
        <p:nvPicPr>
          <p:cNvPr descr="../images/tableau/drag-and-dro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columns</a:t>
            </a:r>
          </a:p>
        </p:txBody>
      </p:sp>
      <p:pic>
        <p:nvPicPr>
          <p:cNvPr descr="../images/tableau/change-to-dimens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tableau/basic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>
                <a:hlinkClick r:id="rId3"/>
              </a:rPr>
              <a:t>https://dasl.datadescription.com/</a:t>
            </a:r>
          </a:p>
        </p:txBody>
      </p:sp>
      <p:pic>
        <p:nvPicPr>
          <p:cNvPr descr="../images/external/dasl-main-pag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14500" y="1600200"/>
            <a:ext cx="571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</a:p>
        </p:txBody>
      </p:sp>
      <p:pic>
        <p:nvPicPr>
          <p:cNvPr descr="../images/external/dasl-saratoga-house-pric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the file</a:t>
            </a:r>
          </a:p>
          <a:p>
            <a:pPr lvl="1"/>
            <a:r>
              <a:rPr/>
              <a:t>Tweak the file</a:t>
            </a:r>
          </a:p>
          <a:p>
            <a:pPr lvl="2"/>
            <a:r>
              <a:rPr/>
              <a:t>Remove variable names in first line</a:t>
            </a:r>
          </a:p>
          <a:p>
            <a:pPr lvl="2"/>
            <a:r>
              <a:rPr/>
              <a:t>Change missing value codes</a:t>
            </a:r>
          </a:p>
          <a:p>
            <a:pPr lvl="2"/>
            <a:r>
              <a:rPr/>
              <a:t>Change the delimiter</a:t>
            </a:r>
          </a:p>
          <a:p>
            <a:pPr lvl="2"/>
            <a:r>
              <a:rPr/>
              <a:t>Look for inconsistencies</a:t>
            </a:r>
          </a:p>
          <a:p>
            <a:pPr lvl="2"/>
            <a:r>
              <a:rPr/>
              <a:t>Convert the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http://localhost:8888/?token=defbcdfe24454796470962f1cae834a7c7c8ec78d2c9075f
import pandas as pd
import altair as alt
df = pd.read_csv("data-viz-01/data/saratoga-house-prices.csv")
ch = alt.Chart(df).mark_point().encode(
    x='Age',
    y='Price'
)
ch.save("basic-scatterplot.html")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python/basic-scatter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600200"/>
            <a:ext cx="444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R code that will download the data and create a simple scatterplot.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library(ggplot2)
fn &lt;- "https://dasl.datadescription.com/download/data/3275"
saratoga_houses &lt;- read.table(fn, header=TRUE, sep="\x09")
ggplot(saratoga_houses, aes(x=Age, y=Price)) +
  geom_point()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(R</a:t>
            </a:r>
            <a:r>
              <a:rPr/>
              <a:t> </a:t>
            </a:r>
            <a:r>
              <a:rPr/>
              <a:t>version)</a:t>
            </a:r>
          </a:p>
        </p:txBody>
      </p:sp>
      <p:pic>
        <p:nvPicPr>
          <p:cNvPr descr="../images/r/simple-scatter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  <p:pic>
        <p:nvPicPr>
          <p:cNvPr descr="../images/tableau/main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screen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Scatterplots, Preparation</dc:title>
  <dc:creator>Steve Simon</dc:creator>
  <cp:keywords/>
  <dcterms:created xsi:type="dcterms:W3CDTF">2019-08-23T00:40:46Z</dcterms:created>
  <dcterms:modified xsi:type="dcterms:W3CDTF">2019-08-23T00:40:46Z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2019-08-16</vt:lpwstr>
  </property>
  <property fmtid="{D5CDD505-2E9C-101B-9397-08002B2CF9AE}" pid="3" name="output">
    <vt:lpwstr>powerpoint_presentation</vt:lpwstr>
  </property>
</Properties>
</file>