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first-class-red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to show Leonardo di Caprio’s perspective on the Titanic.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((R code))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((R results))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first-class-red</dc:title>
  <dc:creator>Steve Simon</dc:creator>
  <cp:keywords/>
  <dcterms:created xsi:type="dcterms:W3CDTF">2019-08-25T15:06:54Z</dcterms:created>
  <dcterms:modified xsi:type="dcterms:W3CDTF">2019-08-25T15:06:54Z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