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Mortality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reflects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children</a:t>
            </a:r>
            <a:r>
              <a:rPr/>
              <a:t> </a:t>
            </a:r>
            <a:r>
              <a:rPr/>
              <a:t>first.</a:t>
            </a:r>
            <a:r>
              <a:rPr/>
              <a:t>”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shoving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kids</a:t>
            </a:r>
            <a:r>
              <a:rPr/>
              <a:t> </a:t>
            </a:r>
            <a:r>
              <a:rPr/>
              <a:t>aside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lifeboats.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Anyway,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gender.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spoiler</a:t>
            </a:r>
            <a:r>
              <a:rPr/>
              <a:t> </a:t>
            </a:r>
            <a:r>
              <a:rPr/>
              <a:t>alert,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Titanic,</a:t>
            </a:r>
            <a:r>
              <a:rPr/>
              <a:t> </a:t>
            </a:r>
            <a:r>
              <a:rPr/>
              <a:t>Kate</a:t>
            </a:r>
            <a:r>
              <a:rPr/>
              <a:t> </a:t>
            </a:r>
            <a:r>
              <a:rPr/>
              <a:t>survives,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Leonardo,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2019-08-03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bar chart showing counts involving both mortality and gender. Use a panel, then stacking, then dodging. Which do you like best?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((Python code))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((Python results))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titanic %&gt;%
  ggplot(aes(x=sex, fill=survived)) +
    geom_bar() +
    facet_grid(cols=vars(survived))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mortality-by-gender-pane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((Tableau results))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Exercise, Mortality by gender</dc:title>
  <dc:creator>Steve Simon</dc:creator>
  <cp:keywords/>
  <dcterms:created xsi:type="dcterms:W3CDTF">2019-08-25T15:55:26Z</dcterms:created>
  <dcterms:modified xsi:type="dcterms:W3CDTF">2019-08-25T15:55:26Z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2019-08-03</vt:lpwstr>
  </property>
  <property fmtid="{D5CDD505-2E9C-101B-9397-08002B2CF9AE}" pid="3" name="output">
    <vt:lpwstr>powerpoint_presentation</vt:lpwstr>
  </property>
</Properties>
</file>