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themselves,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unsettling</a:t>
            </a:r>
            <a:r>
              <a:rPr/>
              <a:t> </a:t>
            </a:r>
            <a:r>
              <a:rPr/>
              <a:t>vibratory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shifting</a:t>
            </a:r>
            <a:r>
              <a:rPr/>
              <a:t> </a:t>
            </a:r>
            <a:r>
              <a:rPr/>
              <a:t>perspective.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perceives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perceives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I’m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life’s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over.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stripes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stripes.</a:t>
            </a:r>
            <a:r>
              <a:rPr/>
              <a:t>”</a:t>
            </a:r>
            <a:r>
              <a:rPr/>
              <a:t> </a:t>
            </a:r>
            <a:r>
              <a:rPr/>
              <a:t>Marty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Zebra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movie</a:t>
            </a:r>
            <a:r>
              <a:rPr/>
              <a:t> </a:t>
            </a:r>
            <a:r>
              <a:rPr/>
              <a:t>Madagascar.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empty,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differnt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optical</a:t>
            </a:r>
            <a:r>
              <a:rPr/>
              <a:t> </a:t>
            </a:r>
            <a:r>
              <a:rPr/>
              <a:t>illusion.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sensible</a:t>
            </a:r>
            <a:r>
              <a:rPr/>
              <a:t> </a:t>
            </a:r>
            <a:r>
              <a:rPr/>
              <a:t>defaults,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unevenness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noticeable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((Show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scotus</a:t>
            </a:r>
            <a:r>
              <a:rPr/>
              <a:t> </a:t>
            </a:r>
            <a:r>
              <a:rPr/>
              <a:t>data))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thoughtful</a:t>
            </a:r>
            <a:r>
              <a:rPr/>
              <a:t> </a:t>
            </a:r>
            <a:r>
              <a:rPr/>
              <a:t>consideration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horizontal.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discern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differences.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principle.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electrons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indulge</a:t>
            </a:r>
            <a:r>
              <a:rPr/>
              <a:t> </a:t>
            </a:r>
            <a:r>
              <a:rPr/>
              <a:t>yourself?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Barcharts,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alternate-white-and-blac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31900" y="1600200"/>
            <a:ext cx="669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Alternate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Moire</a:t>
            </a:r>
            <a:r>
              <a:rPr/>
              <a:t> </a:t>
            </a:r>
            <a:r>
              <a:rPr/>
              <a:t>effect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optical-illusion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654300"/>
            <a:ext cx="82296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Optical</a:t>
            </a:r>
            <a:r>
              <a:rPr/>
              <a:t> </a:t>
            </a:r>
            <a:r>
              <a:rPr/>
              <a:t>illusion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becoming</a:t>
            </a:r>
            <a:r>
              <a:rPr/>
              <a:t> </a:t>
            </a:r>
            <a:r>
              <a:rPr/>
              <a:t>three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Thoughts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Axis labels often fit better on vertical location</a:t>
            </a:r>
          </a:p>
          <a:p>
            <a:pPr lvl="1"/>
            <a:r>
              <a:rPr/>
              <a:t>Cannot vary both X and 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sideways</a:t>
            </a:r>
          </a:p>
        </p:txBody>
      </p:sp>
      <p:pic>
        <p:nvPicPr>
          <p:cNvPr descr="../images/r/location-vertic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Barcharts, recommendations</dc:title>
  <dc:creator>Steve Simon</dc:creator>
  <cp:keywords/>
  <dcterms:created xsi:type="dcterms:W3CDTF">2019-08-25T16:43:21Z</dcterms:created>
  <dcterms:modified xsi:type="dcterms:W3CDTF">2019-08-25T16:43:21Z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2019-08-03</vt:lpwstr>
  </property>
  <property fmtid="{D5CDD505-2E9C-101B-9397-08002B2CF9AE}" pid="3" name="output">
    <vt:lpwstr>powerpoint_presentation</vt:lpwstr>
  </property>
</Properties>
</file>