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8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Fundamentals</dc:title>
  <dc:creator>Steve Simon</dc:creator>
  <cp:keywords/>
  <dcterms:created xsi:type="dcterms:W3CDTF">2019-09-15T14:25:59Z</dcterms:created>
  <dcterms:modified xsi:type="dcterms:W3CDTF">2019-09-15T14:25:59Z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