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notesMaster" Target="notesMasters/notes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7" Type="http://schemas.openxmlformats.org/officeDocument/2006/relationships/viewProps" Target="viewProps.xml" /><Relationship Id="rId5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Python/Altair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multi-hue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hue.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diverging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intensity,</a:t>
            </a:r>
            <a:r>
              <a:rPr/>
              <a:t> </a:t>
            </a:r>
            <a:r>
              <a:rPr/>
              <a:t>fading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Brewer.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qualitative,</a:t>
            </a:r>
            <a:r>
              <a:rPr/>
              <a:t> </a:t>
            </a:r>
            <a:r>
              <a:rPr/>
              <a:t>sequential,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diverging.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gradient,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neatly</a:t>
            </a:r>
            <a:r>
              <a:rPr/>
              <a:t> </a:t>
            </a:r>
            <a:r>
              <a:rPr/>
              <a:t>categorized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diverse,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hue,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intensity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colorfulness.</a:t>
            </a:r>
            <a:r>
              <a:rPr/>
              <a:t> </a:t>
            </a:r>
            <a:r>
              <a:rPr/>
              <a:t>Unsaturated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darkness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CIE-LUV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CIE-LAB.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hsl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Chroma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Luminance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meausre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lightness.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(value)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bright,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borrowed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workwithcolor.com,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bright.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brigthest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94%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87%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luminance.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90%.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favors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opacity.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beheath.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overlap,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opaque.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overlap.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K=black.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complementary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RGB.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CYMK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ink,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dark.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yeloow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dull</a:t>
            </a:r>
            <a:r>
              <a:rPr/>
              <a:t> </a:t>
            </a:r>
            <a:r>
              <a:rPr/>
              <a:t>muddy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black.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spectrum.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materials,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33.gif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34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8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9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0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41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multi-hue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diverging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alt.Scale(scheme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'reds'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r/color-brewer-qualita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r/color-brewer-sequen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aes(Age, Price)) + 
  geom_point(aes(color=Bathrooms)) + 
  scale_color_gradient(low="#FFFFFF", high="#FF0000")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tableau/gradient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Gradient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iscrete-color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32100" y="1600200"/>
            <a:ext cx="349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Color wheel</a:t>
            </a:r>
          </a:p>
          <a:p>
            <a:pPr lvl="2"/>
            <a:r>
              <a:rPr/>
              <a:t>Red, yellow, green, cyan, blue, and magenta</a:t>
            </a:r>
          </a:p>
          <a:p>
            <a:pPr lvl="1"/>
            <a:r>
              <a:rPr/>
              <a:t>Saturation</a:t>
            </a:r>
          </a:p>
          <a:p>
            <a:pPr lvl="2"/>
            <a:r>
              <a:rPr/>
              <a:t>How colorful</a:t>
            </a:r>
          </a:p>
          <a:p>
            <a:pPr lvl="2"/>
            <a:r>
              <a:rPr/>
              <a:t>Low saturation produces white or various shades of gray</a:t>
            </a:r>
          </a:p>
          <a:p>
            <a:pPr lvl="1"/>
            <a:r>
              <a:rPr/>
              <a:t>Value</a:t>
            </a:r>
          </a:p>
          <a:p>
            <a:pPr lvl="2"/>
            <a:r>
              <a:rPr/>
              <a:t>How dark</a:t>
            </a:r>
          </a:p>
          <a:p>
            <a:pPr lvl="2"/>
            <a:r>
              <a:rPr/>
              <a:t>Low values produce dark color</a:t>
            </a:r>
          </a:p>
          <a:p>
            <a:pPr lvl="2"/>
            <a:r>
              <a:rPr/>
              <a:t>0 produces black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2"/>
            <a:r>
              <a:rPr/>
              <a:t>0 = red, 120 = green, 240 = blue</a:t>
            </a:r>
          </a:p>
          <a:p>
            <a:pPr lvl="2"/>
            <a:r>
              <a:rPr/>
              <a:t>60 = yellow, 180 = cyan, 240 = magenta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luminance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luminance</a:t>
            </a:r>
          </a:p>
          <a:p>
            <a:pPr lvl="2"/>
            <a:r>
              <a:rPr/>
              <a:t>brightness, lightness</a:t>
            </a:r>
          </a:p>
          <a:p>
            <a:pPr lvl="1"/>
            <a:r>
              <a:rPr/>
              <a:t>Not all combinations of HCL work</a:t>
            </a:r>
          </a:p>
          <a:p>
            <a:pPr lvl="1"/>
            <a:r>
              <a:rPr/>
              <a:t>Very similar systems are CIE-LUV, CIE-LAB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external/color-wheel-luminance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00200"/>
            <a:ext cx="822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Luminance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opacity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opacity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opacity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2"/>
            <a:r>
              <a:rPr/>
              <a:t>Subtractive system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  <a:p>
            <a:pPr lvl="1"/>
            <a:r>
              <a:rPr/>
              <a:t>On screen versus print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HCL color system</a:t>
            </a:r>
          </a:p>
          <a:p>
            <a:pPr lvl="2"/>
            <a:r>
              <a:rPr/>
              <a:t>Equal luminance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2019-09-15T16:28:23Z</dcterms:created>
  <dcterms:modified xsi:type="dcterms:W3CDTF">2019-09-15T16:28:23Z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